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3.xml.rels" ContentType="application/vnd.openxmlformats-package.relationships+xml"/>
  <Override PartName="/ppt/slideMasters/_rels/slideMaster22.xml.rels" ContentType="application/vnd.openxmlformats-package.relationships+xml"/>
  <Override PartName="/ppt/slideMasters/_rels/slideMaster4.xml.rels" ContentType="application/vnd.openxmlformats-package.relationships+xml"/>
  <Override PartName="/ppt/slideMasters/_rels/slideMaster15.xml.rels" ContentType="application/vnd.openxmlformats-package.relationships+xml"/>
  <Override PartName="/ppt/slideMasters/_rels/slideMaster31.xml.rels" ContentType="application/vnd.openxmlformats-package.relationships+xml"/>
  <Override PartName="/ppt/slideMasters/_rels/slideMaster29.xml.rels" ContentType="application/vnd.openxmlformats-package.relationships+xml"/>
  <Override PartName="/ppt/slideMasters/_rels/slideMaster14.xml.rels" ContentType="application/vnd.openxmlformats-package.relationships+xml"/>
  <Override PartName="/ppt/slideMasters/_rels/slideMaster3.xml.rels" ContentType="application/vnd.openxmlformats-package.relationships+xml"/>
  <Override PartName="/ppt/slideMasters/_rels/slideMaster30.xml.rels" ContentType="application/vnd.openxmlformats-package.relationships+xml"/>
  <Override PartName="/ppt/slideMasters/_rels/slideMaster28.xml.rels" ContentType="application/vnd.openxmlformats-package.relationships+xml"/>
  <Override PartName="/ppt/slideMasters/_rels/slideMaster2.xml.rels" ContentType="application/vnd.openxmlformats-package.relationships+xml"/>
  <Override PartName="/ppt/slideMasters/_rels/slideMaster13.xml.rels" ContentType="application/vnd.openxmlformats-package.relationships+xml"/>
  <Override PartName="/ppt/slideMasters/_rels/slideMaster27.xml.rels" ContentType="application/vnd.openxmlformats-package.relationships+xml"/>
  <Override PartName="/ppt/slideMasters/_rels/slideMaster24.xml.rels" ContentType="application/vnd.openxmlformats-package.relationships+xml"/>
  <Override PartName="/ppt/slideMasters/_rels/slideMaster25.xml.rels" ContentType="application/vnd.openxmlformats-package.relationships+xml"/>
  <Override PartName="/ppt/slideMasters/_rels/slideMaster10.xml.rels" ContentType="application/vnd.openxmlformats-package.relationships+xml"/>
  <Override PartName="/ppt/slideMasters/_rels/slideMaster5.xml.rels" ContentType="application/vnd.openxmlformats-package.relationships+xml"/>
  <Override PartName="/ppt/slideMasters/_rels/slideMaster16.xml.rels" ContentType="application/vnd.openxmlformats-package.relationships+xml"/>
  <Override PartName="/ppt/slideMasters/_rels/slideMaster11.xml.rels" ContentType="application/vnd.openxmlformats-package.relationships+xml"/>
  <Override PartName="/ppt/slideMasters/_rels/slideMaster6.xml.rels" ContentType="application/vnd.openxmlformats-package.relationships+xml"/>
  <Override PartName="/ppt/slideMasters/_rels/slideMaster17.xml.rels" ContentType="application/vnd.openxmlformats-package.relationships+xml"/>
  <Override PartName="/ppt/slideMasters/_rels/slideMaster12.xml.rels" ContentType="application/vnd.openxmlformats-package.relationships+xml"/>
  <Override PartName="/ppt/slideMasters/_rels/slideMaster1.xml.rels" ContentType="application/vnd.openxmlformats-package.relationships+xml"/>
  <Override PartName="/ppt/slideMasters/_rels/slideMaster7.xml.rels" ContentType="application/vnd.openxmlformats-package.relationships+xml"/>
  <Override PartName="/ppt/slideMasters/_rels/slideMaster18.xml.rels" ContentType="application/vnd.openxmlformats-package.relationships+xml"/>
  <Override PartName="/ppt/slideMasters/_rels/slideMaster20.xml.rels" ContentType="application/vnd.openxmlformats-package.relationships+xml"/>
  <Override PartName="/ppt/slideMasters/_rels/slideMaster26.xml.rels" ContentType="application/vnd.openxmlformats-package.relationships+xml"/>
  <Override PartName="/ppt/slideMasters/_rels/slideMaster8.xml.rels" ContentType="application/vnd.openxmlformats-package.relationships+xml"/>
  <Override PartName="/ppt/slideMasters/_rels/slideMaster19.xml.rels" ContentType="application/vnd.openxmlformats-package.relationships+xml"/>
  <Override PartName="/ppt/slideMasters/_rels/slideMaster21.xml.rels" ContentType="application/vnd.openxmlformats-package.relationships+xml"/>
  <Override PartName="/ppt/slideMasters/_rels/slideMaster9.xml.rels" ContentType="application/vnd.openxmlformats-package.relationships+xml"/>
  <Override PartName="/ppt/slideMasters/slideMaster25.xml" ContentType="application/vnd.openxmlformats-officedocument.presentationml.slideMaster+xml"/>
  <Override PartName="/ppt/slideMasters/slideMaster24.xml" ContentType="application/vnd.openxmlformats-officedocument.presentationml.slideMaster+xml"/>
  <Override PartName="/ppt/slideMasters/slideMaster2.xml" ContentType="application/vnd.openxmlformats-officedocument.presentationml.slideMaster+xml"/>
  <Override PartName="/ppt/slideMasters/slideMaster27.xml" ContentType="application/vnd.openxmlformats-officedocument.presentationml.slideMaster+xml"/>
  <Override PartName="/ppt/slideMasters/slideMaster3.xml" ContentType="application/vnd.openxmlformats-officedocument.presentationml.slideMaster+xml"/>
  <Override PartName="/ppt/slideMasters/slideMaster28.xml" ContentType="application/vnd.openxmlformats-officedocument.presentationml.slideMaster+xml"/>
  <Override PartName="/ppt/slideMasters/slideMaster30.xml" ContentType="application/vnd.openxmlformats-officedocument.presentationml.slideMaster+xml"/>
  <Override PartName="/ppt/slideMasters/slideMaster29.xml" ContentType="application/vnd.openxmlformats-officedocument.presentationml.slideMaster+xml"/>
  <Override PartName="/ppt/slideMasters/slideMaster31.xml" ContentType="application/vnd.openxmlformats-officedocument.presentationml.slideMaster+xml"/>
  <Override PartName="/ppt/slideMasters/slideMaster4.xml" ContentType="application/vnd.openxmlformats-officedocument.presentationml.slideMaster+xml"/>
  <Override PartName="/ppt/slideMasters/slideMaster10.xml" ContentType="application/vnd.openxmlformats-officedocument.presentationml.slideMaster+xml"/>
  <Override PartName="/ppt/slideMasters/slideMaster5.xml" ContentType="application/vnd.openxmlformats-officedocument.presentationml.slideMaster+xml"/>
  <Override PartName="/ppt/slideMasters/slideMaster11.xml" ContentType="application/vnd.openxmlformats-officedocument.presentationml.slideMaster+xml"/>
  <Override PartName="/ppt/slideMasters/slideMaster6.xml" ContentType="application/vnd.openxmlformats-officedocument.presentationml.slideMaster+xml"/>
  <Override PartName="/ppt/slideMasters/slideMaster12.xml" ContentType="application/vnd.openxmlformats-officedocument.presentationml.slideMaster+xml"/>
  <Override PartName="/ppt/slideMasters/slideMaster7.xml" ContentType="application/vnd.openxmlformats-officedocument.presentationml.slideMaster+xml"/>
  <Override PartName="/ppt/slideMasters/slideMaster13.xml" ContentType="application/vnd.openxmlformats-officedocument.presentationml.slideMaster+xml"/>
  <Override PartName="/ppt/slideMasters/slideMaster1.xml" ContentType="application/vnd.openxmlformats-officedocument.presentationml.slideMaster+xml"/>
  <Override PartName="/ppt/slideMasters/slideMaster26.xml" ContentType="application/vnd.openxmlformats-officedocument.presentationml.slideMaster+xml"/>
  <Override PartName="/ppt/slideMasters/slideMaster8.xml" ContentType="application/vnd.openxmlformats-officedocument.presentationml.slideMaster+xml"/>
  <Override PartName="/ppt/slideMasters/slideMaster14.xml" ContentType="application/vnd.openxmlformats-officedocument.presentationml.slideMaster+xml"/>
  <Override PartName="/ppt/slideMasters/slideMaster9.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20.xml" ContentType="application/vnd.openxmlformats-officedocument.presentationml.slideMaster+xml"/>
  <Override PartName="/ppt/slideMasters/slideMaster19.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presProps.xml" ContentType="application/vnd.openxmlformats-officedocument.presentationml.presProps+xml"/>
  <Override PartName="/ppt/theme/theme29.xml" ContentType="application/vnd.openxmlformats-officedocument.theme+xml"/>
  <Override PartName="/ppt/theme/theme28.xml" ContentType="application/vnd.openxmlformats-officedocument.theme+xml"/>
  <Override PartName="/ppt/theme/theme27.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4.xml" ContentType="application/vnd.openxmlformats-officedocument.theme+xml"/>
  <Override PartName="/ppt/theme/theme31.xml" ContentType="application/vnd.openxmlformats-officedocument.theme+xml"/>
  <Override PartName="/ppt/theme/theme5.xml" ContentType="application/vnd.openxmlformats-officedocument.theme+xml"/>
  <Override PartName="/ppt/theme/theme32.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2.xml" ContentType="application/vnd.openxmlformats-officedocument.theme+xml"/>
  <Override PartName="/ppt/theme/theme11.xml" ContentType="application/vnd.openxmlformats-officedocument.theme+xml"/>
  <Override PartName="/ppt/theme/theme1.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20.xml" ContentType="application/vnd.openxmlformats-officedocument.theme+xml"/>
  <Override PartName="/ppt/theme/theme19.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_rels/presentation.xml.rels" ContentType="application/vnd.openxmlformats-package.relationships+xml"/>
  <Override PartName="/ppt/media/image27.png" ContentType="image/png"/>
  <Override PartName="/ppt/media/image21.jpeg" ContentType="image/jpeg"/>
  <Override PartName="/ppt/media/image26.jpeg" ContentType="image/jpeg"/>
  <Override PartName="/ppt/media/image25.jpeg" ContentType="image/jpeg"/>
  <Override PartName="/ppt/media/image3.jpeg" ContentType="image/jpeg"/>
  <Override PartName="/ppt/media/image29.png" ContentType="image/png"/>
  <Override PartName="/ppt/media/image42.jpeg" ContentType="image/jpeg"/>
  <Override PartName="/ppt/media/image24.jpeg" ContentType="image/jpeg"/>
  <Override PartName="/ppt/media/image23.jpeg" ContentType="image/jpeg"/>
  <Override PartName="/ppt/media/image1.jpeg" ContentType="image/jpeg"/>
  <Override PartName="/ppt/media/image10.png" ContentType="image/png"/>
  <Override PartName="/ppt/media/image22.png" ContentType="image/png"/>
  <Override PartName="/ppt/media/image19.jpeg" ContentType="image/jpeg"/>
  <Override PartName="/ppt/media/image20.jpeg" ContentType="image/jpeg"/>
  <Override PartName="/ppt/media/image17.png" ContentType="image/png"/>
  <Override PartName="/ppt/media/image18.jpeg" ContentType="image/jpeg"/>
  <Override PartName="/ppt/media/image43.png" ContentType="image/png"/>
  <Override PartName="/ppt/media/image16.jpeg" ContentType="image/jpeg"/>
  <Override PartName="/ppt/media/image14.jpeg" ContentType="image/jpeg"/>
  <Override PartName="/ppt/media/image8.png" ContentType="image/png"/>
  <Override PartName="/ppt/media/image2.png" ContentType="image/png"/>
  <Override PartName="/ppt/media/image30.jpeg" ContentType="image/jpeg"/>
  <Override PartName="/ppt/media/image15.png" ContentType="image/png"/>
  <Override PartName="/ppt/media/image5.jpeg" ContentType="image/jpeg"/>
  <Override PartName="/ppt/media/image32.jpeg" ContentType="image/jpeg"/>
  <Override PartName="/ppt/media/image41.jpeg" ContentType="image/jpeg"/>
  <Override PartName="/ppt/media/image44.jpeg" ContentType="image/jpeg"/>
  <Override PartName="/ppt/media/image39.jpeg" ContentType="image/jpeg"/>
  <Override PartName="/ppt/media/image45.png" ContentType="image/png"/>
  <Override PartName="/ppt/media/image6.jpeg" ContentType="image/jpeg"/>
  <Override PartName="/ppt/media/image46.jpeg" ContentType="image/jpeg"/>
  <Override PartName="/ppt/media/image28.png" ContentType="image/png"/>
  <Override PartName="/ppt/media/image47.jpeg" ContentType="image/jpeg"/>
  <Override PartName="/ppt/media/image38.png" ContentType="image/png"/>
  <Override PartName="/ppt/media/image9.jpeg" ContentType="image/jpeg"/>
  <Override PartName="/ppt/media/image12.jpeg" ContentType="image/jpeg"/>
  <Override PartName="/ppt/media/image50.jpeg" ContentType="image/jpeg"/>
  <Override PartName="/ppt/media/image13.jpeg" ContentType="image/jpeg"/>
  <Override PartName="/ppt/media/image11.jpeg" ContentType="image/jpeg"/>
  <Override PartName="/ppt/media/image48.jpeg" ContentType="image/jpeg"/>
  <Override PartName="/ppt/media/image40.jpeg" ContentType="image/jpeg"/>
  <Override PartName="/ppt/media/image37.jpeg" ContentType="image/jpeg"/>
  <Override PartName="/ppt/media/image52.jpeg" ContentType="image/jpeg"/>
  <Override PartName="/ppt/media/image53.gif" ContentType="image/gif"/>
  <Override PartName="/ppt/media/image49.gif" ContentType="image/gif"/>
  <Override PartName="/ppt/media/image35.jpeg" ContentType="image/jpeg"/>
  <Override PartName="/ppt/media/image34.jpeg" ContentType="image/jpeg"/>
  <Override PartName="/ppt/media/image33.jpeg" ContentType="image/jpeg"/>
  <Override PartName="/ppt/media/image31.jpeg" ContentType="image/jpeg"/>
  <Override PartName="/ppt/media/image4.png" ContentType="image/png"/>
  <Override PartName="/ppt/media/image51.jpeg" ContentType="image/jpeg"/>
  <Override PartName="/ppt/media/image36.png" ContentType="image/png"/>
  <Override PartName="/ppt/media/image7.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embeddings/oleObject1.bin" ContentType="application/vnd.openxmlformats-officedocument.oleObject"/>
  <Override PartName="/ppt/slideLayouts/slideLayout22.xml" ContentType="application/vnd.openxmlformats-officedocument.presentationml.slideLayout+xml"/>
  <Override PartName="/ppt/slideLayouts/_rels/slideLayout20.xml.rels" ContentType="application/vnd.openxmlformats-package.relationships+xml"/>
  <Override PartName="/ppt/slideLayouts/_rels/slideLayout18.xml.rels" ContentType="application/vnd.openxmlformats-package.relationships+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31.xml.rels" ContentType="application/vnd.openxmlformats-package.relationships+xml"/>
  <Override PartName="/ppt/slideLayouts/_rels/slideLayout29.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30.xml.rels" ContentType="application/vnd.openxmlformats-package.relationships+xml"/>
  <Override PartName="/ppt/slideLayouts/_rels/slideLayout28.xml.rels" ContentType="application/vnd.openxmlformats-package.relationships+xml"/>
  <Override PartName="/ppt/slideLayouts/_rels/slideLayout27.xml.rels" ContentType="application/vnd.openxmlformats-package.relationships+xml"/>
  <Override PartName="/ppt/slideLayouts/_rels/slideLayout26.xml.rels" ContentType="application/vnd.openxmlformats-package.relationships+xml"/>
  <Override PartName="/ppt/slideLayouts/_rels/slideLayout21.xml.rels" ContentType="application/vnd.openxmlformats-package.relationships+xml"/>
  <Override PartName="/ppt/slideLayouts/_rels/slideLayout1.xml.rels" ContentType="application/vnd.openxmlformats-package.relationships+xml"/>
  <Override PartName="/ppt/slideLayouts/_rels/slideLayout19.xml.rels" ContentType="application/vnd.openxmlformats-package.relationships+xml"/>
  <Override PartName="/ppt/slideLayouts/_rels/slideLayout22.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23.xml.rels" ContentType="application/vnd.openxmlformats-package.relationships+xml"/>
  <Override PartName="/ppt/slideLayouts/_rels/slideLayout2.xml.rels" ContentType="application/vnd.openxmlformats-package.relationships+xml"/>
  <Override PartName="/ppt/slideLayouts/_rels/slideLayout10.xml.rels" ContentType="application/vnd.openxmlformats-package.relationships+xml"/>
  <Override PartName="/ppt/slideLayouts/_rels/slideLayout6.xml.rels" ContentType="application/vnd.openxmlformats-package.relationships+xml"/>
  <Override PartName="/ppt/slideLayouts/_rels/slideLayout14.xml.rels" ContentType="application/vnd.openxmlformats-package.relationships+xml"/>
  <Override PartName="/ppt/slideLayouts/_rels/slideLayout7.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16.xml.rels" ContentType="application/vnd.openxmlformats-package.relationships+xml"/>
  <Override PartName="/ppt/slideLayouts/_rels/slideLayout9.xml.rels" ContentType="application/vnd.openxmlformats-package.relationships+xml"/>
  <Override PartName="/ppt/slideLayouts/_rels/slideLayout17.xml.rels" ContentType="application/vnd.openxmlformats-package.relationships+xml"/>
  <Override PartName="/ppt/slideLayouts/slideLayout21.xml" ContentType="application/vnd.openxmlformats-officedocument.presentationml.slideLayout+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slideLayouts/slideLayout28.xml" ContentType="application/vnd.openxmlformats-officedocument.presentationml.slideLayout+xml"/>
  <Override PartName="/ppt/slideLayouts/slideLayout6.xml" ContentType="application/vnd.openxmlformats-officedocument.presentationml.slideLayout+xml"/>
  <Override PartName="/ppt/slideLayouts/slideLayout30.xml" ContentType="application/vnd.openxmlformats-officedocument.presentationml.slideLayout+xml"/>
  <Override PartName="/ppt/slideLayouts/slideLayout11.xml" ContentType="application/vnd.openxmlformats-officedocument.presentationml.slideLayout+xml"/>
  <Override PartName="/ppt/slideLayouts/slideLayout29.xml" ContentType="application/vnd.openxmlformats-officedocument.presentationml.slideLayout+xml"/>
  <Override PartName="/ppt/slideLayouts/slideLayout7.xml" ContentType="application/vnd.openxmlformats-officedocument.presentationml.slideLayout+xml"/>
  <Override PartName="/ppt/slideLayouts/slideLayout31.xml" ContentType="application/vnd.openxmlformats-officedocument.presentationml.slideLayout+xml"/>
  <Override PartName="/ppt/slideLayouts/slideLayout12.xml" ContentType="application/vnd.openxmlformats-officedocument.presentationml.slideLayout+xml"/>
  <Override PartName="/ppt/slideLayouts/slideLayout8.xml" ContentType="application/vnd.openxmlformats-officedocument.presentationml.slideLayout+xml"/>
  <Override PartName="/ppt/slideLayouts/slideLayout13.xml" ContentType="application/vnd.openxmlformats-officedocument.presentationml.slideLayout+xml"/>
  <Override PartName="/ppt/slideLayouts/slideLayout9.xml" ContentType="application/vnd.openxmlformats-officedocument.presentationml.slideLayout+xml"/>
  <Override PartName="/ppt/slideLayouts/slideLayout4.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2.xml" ContentType="application/vnd.openxmlformats-officedocument.presentationml.slideLayout+xml"/>
  <Override PartName="/ppt/slideLayouts/slideLayout24.xml" ContentType="application/vnd.openxmlformats-officedocument.presentationml.slideLayout+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5.xml" ContentType="application/vnd.openxmlformats-officedocument.presentationml.slide+xml"/>
  <Override PartName="/ppt/slides/slide90.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59.xml" ContentType="application/vnd.openxmlformats-officedocument.presentationml.slide+xml"/>
  <Override PartName="/ppt/slides/slide22.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84.xml" ContentType="application/vnd.openxmlformats-officedocument.presentationml.slide+xml"/>
  <Override PartName="/ppt/slides/slide58.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28.xml" ContentType="application/vnd.openxmlformats-officedocument.presentationml.slide+xml"/>
  <Override PartName="/ppt/slides/slide70.xml" ContentType="application/vnd.openxmlformats-officedocument.presentationml.slide+xml"/>
  <Override PartName="/ppt/slides/slide65.xml" ContentType="application/vnd.openxmlformats-officedocument.presentationml.slide+xml"/>
  <Override PartName="/ppt/slides/slide29.xml" ContentType="application/vnd.openxmlformats-officedocument.presentationml.slide+xml"/>
  <Override PartName="/ppt/slides/_rels/slide21.xml.rels" ContentType="application/vnd.openxmlformats-package.relationships+xml"/>
  <Override PartName="/ppt/slides/_rels/slide4.xml.rels" ContentType="application/vnd.openxmlformats-package.relationships+xml"/>
  <Override PartName="/ppt/slides/_rels/slide83.xml.rels" ContentType="application/vnd.openxmlformats-package.relationships+xml"/>
  <Override PartName="/ppt/slides/_rels/slide18.xml.rels" ContentType="application/vnd.openxmlformats-package.relationships+xml"/>
  <Override PartName="/ppt/slides/_rels/slide48.xml.rels" ContentType="application/vnd.openxmlformats-package.relationships+xml"/>
  <Override PartName="/ppt/slides/_rels/slide11.xml.rels" ContentType="application/vnd.openxmlformats-package.relationships+xml"/>
  <Override PartName="/ppt/slides/_rels/slide57.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17.xml.rels" ContentType="application/vnd.openxmlformats-package.relationships+xml"/>
  <Override PartName="/ppt/slides/_rels/slide82.xml.rels" ContentType="application/vnd.openxmlformats-package.relationships+xml"/>
  <Override PartName="/ppt/slides/_rels/slide47.xml.rels" ContentType="application/vnd.openxmlformats-package.relationships+xml"/>
  <Override PartName="/ppt/slides/_rels/slide10.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16.xml.rels" ContentType="application/vnd.openxmlformats-package.relationships+xml"/>
  <Override PartName="/ppt/slides/_rels/slide81.xml.rels" ContentType="application/vnd.openxmlformats-package.relationships+xml"/>
  <Override PartName="/ppt/slides/_rels/slide46.xml.rels" ContentType="application/vnd.openxmlformats-package.relationships+xml"/>
  <Override PartName="/ppt/slides/_rels/slide1.xml.rels" ContentType="application/vnd.openxmlformats-package.relationships+xml"/>
  <Override PartName="/ppt/slides/_rels/slide29.xml.rels" ContentType="application/vnd.openxmlformats-package.relationships+xml"/>
  <Override PartName="/ppt/slides/_rels/slide7.xml.rels" ContentType="application/vnd.openxmlformats-package.relationships+xml"/>
  <Override PartName="/ppt/slides/_rels/slide15.xml.rels" ContentType="application/vnd.openxmlformats-package.relationships+xml"/>
  <Override PartName="/ppt/slides/_rels/slide80.xml.rels" ContentType="application/vnd.openxmlformats-package.relationships+xml"/>
  <Override PartName="/ppt/slides/_rels/slide6.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91.xml.rels" ContentType="application/vnd.openxmlformats-package.relationships+xml"/>
  <Override PartName="/ppt/slides/_rels/slide49.xml.rels" ContentType="application/vnd.openxmlformats-package.relationships+xml"/>
  <Override PartName="/ppt/slides/_rels/slide12.xml.rels" ContentType="application/vnd.openxmlformats-package.relationships+xml"/>
  <Override PartName="/ppt/slides/_rels/slide27.xml.rels" ContentType="application/vnd.openxmlformats-package.relationships+xml"/>
  <Override PartName="/ppt/slides/_rels/slide92.xml.rels" ContentType="application/vnd.openxmlformats-package.relationships+xml"/>
  <Override PartName="/ppt/slides/_rels/slide72.xml.rels" ContentType="application/vnd.openxmlformats-package.relationships+xml"/>
  <Override PartName="/ppt/slides/_rels/slide78.xml.rels" ContentType="application/vnd.openxmlformats-package.relationships+xml"/>
  <Override PartName="/ppt/slides/_rels/slide79.xml.rels" ContentType="application/vnd.openxmlformats-package.relationships+xml"/>
  <Override PartName="/ppt/slides/_rels/slide22.xml.rels" ContentType="application/vnd.openxmlformats-package.relationships+xml"/>
  <Override PartName="/ppt/slides/_rels/slide59.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0.xml.rels" ContentType="application/vnd.openxmlformats-package.relationships+xml"/>
  <Override PartName="/ppt/slides/_rels/slide67.xml.rels" ContentType="application/vnd.openxmlformats-package.relationships+xml"/>
  <Override PartName="/ppt/slides/_rels/slide31.xml.rels" ContentType="application/vnd.openxmlformats-package.relationships+xml"/>
  <Override PartName="/ppt/slides/_rels/slide68.xml.rels" ContentType="application/vnd.openxmlformats-package.relationships+xml"/>
  <Override PartName="/ppt/slides/_rels/slide32.xml.rels" ContentType="application/vnd.openxmlformats-package.relationships+xml"/>
  <Override PartName="/ppt/slides/_rels/slide69.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35.xml.rels" ContentType="application/vnd.openxmlformats-package.relationships+xml"/>
  <Override PartName="/ppt/slides/_rels/slide36.xml.rels" ContentType="application/vnd.openxmlformats-package.relationships+xml"/>
  <Override PartName="/ppt/slides/_rels/slide37.xml.rels" ContentType="application/vnd.openxmlformats-package.relationships+xml"/>
  <Override PartName="/ppt/slides/_rels/slide56.xml.rels" ContentType="application/vnd.openxmlformats-package.relationships+xml"/>
  <Override PartName="/ppt/slides/_rels/slide44.xml.rels" ContentType="application/vnd.openxmlformats-package.relationships+xml"/>
  <Override PartName="/ppt/slides/_rels/slide55.xml.rels" ContentType="application/vnd.openxmlformats-package.relationships+xml"/>
  <Override PartName="/ppt/slides/_rels/slide43.xml.rels" ContentType="application/vnd.openxmlformats-package.relationships+xml"/>
  <Override PartName="/ppt/slides/_rels/slide54.xml.rels" ContentType="application/vnd.openxmlformats-package.relationships+xml"/>
  <Override PartName="/ppt/slides/_rels/slide42.xml.rels" ContentType="application/vnd.openxmlformats-package.relationships+xml"/>
  <Override PartName="/ppt/slides/_rels/slide25.xml.rels" ContentType="application/vnd.openxmlformats-package.relationships+xml"/>
  <Override PartName="/ppt/slides/_rels/slide90.xml.rels" ContentType="application/vnd.openxmlformats-package.relationships+xml"/>
  <Override PartName="/ppt/slides/_rels/slide53.xml.rels" ContentType="application/vnd.openxmlformats-package.relationships+xml"/>
  <Override PartName="/ppt/slides/_rels/slide39.xml.rels" ContentType="application/vnd.openxmlformats-package.relationships+xml"/>
  <Override PartName="/ppt/slides/_rels/slide41.xml.rels" ContentType="application/vnd.openxmlformats-package.relationships+xml"/>
  <Override PartName="/ppt/slides/_rels/slide52.xml.rels" ContentType="application/vnd.openxmlformats-package.relationships+xml"/>
  <Override PartName="/ppt/slides/_rels/slide89.xml.rels" ContentType="application/vnd.openxmlformats-package.relationships+xml"/>
  <Override PartName="/ppt/slides/_rels/slide38.xml.rels" ContentType="application/vnd.openxmlformats-package.relationships+xml"/>
  <Override PartName="/ppt/slides/_rels/slide40.xml.rels" ContentType="application/vnd.openxmlformats-package.relationships+xml"/>
  <Override PartName="/ppt/slides/_rels/slide77.xml.rels" ContentType="application/vnd.openxmlformats-package.relationships+xml"/>
  <Override PartName="/ppt/slides/_rels/slide51.xml.rels" ContentType="application/vnd.openxmlformats-package.relationships+xml"/>
  <Override PartName="/ppt/slides/_rels/slide88.xml.rels" ContentType="application/vnd.openxmlformats-package.relationships+xml"/>
  <Override PartName="/ppt/slides/_rels/slide50.xml.rels" ContentType="application/vnd.openxmlformats-package.relationships+xml"/>
  <Override PartName="/ppt/slides/_rels/slide87.xml.rels" ContentType="application/vnd.openxmlformats-package.relationships+xml"/>
  <Override PartName="/ppt/slides/_rels/slide45.xml.rels" ContentType="application/vnd.openxmlformats-package.relationships+xml"/>
  <Override PartName="/ppt/slides/_rels/slide13.xml.rels" ContentType="application/vnd.openxmlformats-package.relationships+xml"/>
  <Override PartName="/ppt/slides/_rels/slide61.xml.rels" ContentType="application/vnd.openxmlformats-package.relationships+xml"/>
  <Override PartName="/ppt/slides/_rels/slide19.xml.rels" ContentType="application/vnd.openxmlformats-package.relationships+xml"/>
  <Override PartName="/ppt/slides/_rels/slide84.xml.rels" ContentType="application/vnd.openxmlformats-package.relationships+xml"/>
  <Override PartName="/ppt/slides/_rels/slide58.xml.rels" ContentType="application/vnd.openxmlformats-package.relationships+xml"/>
  <Override PartName="/ppt/slides/_rels/slide14.xml.rels" ContentType="application/vnd.openxmlformats-package.relationships+xml"/>
  <Override PartName="/ppt/slides/_rels/slide60.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93.xml.rels" ContentType="application/vnd.openxmlformats-package.relationships+xml"/>
  <Override PartName="/ppt/slides/_rels/slide28.xml.rels" ContentType="application/vnd.openxmlformats-package.relationships+xml"/>
  <Override PartName="/ppt/slides/_rels/slide70.xml.rels" ContentType="application/vnd.openxmlformats-package.relationships+xml"/>
  <Override PartName="/ppt/slides/_rels/slide65.xml.rels" ContentType="application/vnd.openxmlformats-package.relationships+xml"/>
  <Override PartName="/ppt/slides/_rels/slide71.xml.rels" ContentType="application/vnd.openxmlformats-package.relationships+xml"/>
  <Override PartName="/ppt/slides/_rels/slide66.xml.rels" ContentType="application/vnd.openxmlformats-package.relationships+xml"/>
  <Override PartName="/ppt/slides/_rels/slide76.xml.rels" ContentType="application/vnd.openxmlformats-package.relationships+xml"/>
  <Override PartName="/ppt/slides/_rels/slide75.xml.rels" ContentType="application/vnd.openxmlformats-package.relationships+xml"/>
  <Override PartName="/ppt/slides/_rels/slide86.xml.rels" ContentType="application/vnd.openxmlformats-package.relationships+xml"/>
  <Override PartName="/ppt/slides/_rels/slide74.xml.rels" ContentType="application/vnd.openxmlformats-package.relationships+xml"/>
  <Override PartName="/ppt/slides/_rels/slide85.xml.rels" ContentType="application/vnd.openxmlformats-package.relationships+xml"/>
  <Override PartName="/ppt/slides/_rels/slide73.xml.rels" ContentType="application/vnd.openxmlformats-package.relationships+xml"/>
  <Override PartName="/ppt/slides/slide71.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8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76.xml" ContentType="application/vnd.openxmlformats-officedocument.presentationml.slide+xml"/>
  <Override PartName="/ppt/slides/slide8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74.xml" ContentType="application/vnd.openxmlformats-officedocument.presentationml.slide+xml"/>
  <Override PartName="/ppt/slides/slide85.xml" ContentType="application/vnd.openxmlformats-officedocument.presentationml.slide+xml"/>
  <Override PartName="/ppt/slides/slide73.xml" ContentType="application/vnd.openxmlformats-officedocument.presentationml.slide+xml"/>
  <Override PartName="/ppt/slides/slide79.xml" ContentType="application/vnd.openxmlformats-officedocument.presentationml.slide+xml"/>
  <Override PartName="/ppt/slides/slide78.xml" ContentType="application/vnd.openxmlformats-officedocument.presentationml.slide+xml"/>
  <Override PartName="/ppt/slides/slide72.xml" ContentType="application/vnd.openxmlformats-officedocument.presentationml.slide+xml"/>
  <Override PartName="/ppt/slides/slide92.xml" ContentType="application/vnd.openxmlformats-officedocument.presentationml.slide+xml"/>
  <Override PartName="/ppt/slides/slide27.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slide91.xml" ContentType="application/vnd.openxmlformats-officedocument.presentationml.slide+xml"/>
  <Override PartName="/ppt/slides/slide26.xml" ContentType="application/vnd.openxmlformats-officedocument.presentationml.slide+xml"/>
  <Override PartName="/ppt/slides/slide80.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46.xml" ContentType="application/vnd.openxmlformats-officedocument.presentationml.slide+xml"/>
  <Override PartName="/ppt/slides/slide81.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82.xml" ContentType="application/vnd.openxmlformats-officedocument.presentationml.slide+xml"/>
  <Override PartName="/ppt/slides/slide17.xml" ContentType="application/vnd.openxmlformats-officedocument.presentationml.slide+xml"/>
  <Override PartName="/ppt/slides/slide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8.xml" ContentType="application/vnd.openxmlformats-officedocument.presentationml.slide+xml"/>
  <Override PartName="/ppt/slides/slide83.xml" ContentType="application/vnd.openxmlformats-officedocument.presentationml.slide+xml"/>
  <Override PartName="/ppt/slides/slide21.xml" ContentType="application/vnd.openxmlformats-officedocument.presentationml.slide+xml"/>
  <Override PartName="/ppt/notesSlides/_rels/notesSlide37.xml.rels" ContentType="application/vnd.openxmlformats-package.relationships+xml"/>
  <Override PartName="/ppt/notesSlides/_rels/notesSlide24.xml.rels" ContentType="application/vnd.openxmlformats-package.relationships+xml"/>
  <Override PartName="/ppt/notesSlides/_rels/notesSlide2.xml.rels" ContentType="application/vnd.openxmlformats-package.relationships+xml"/>
  <Override PartName="/ppt/notesSlides/_rels/notesSlide28.xml.rels" ContentType="application/vnd.openxmlformats-package.relationships+xml"/>
  <Override PartName="/ppt/notesSlides/_rels/notesSlide1.xml.rels" ContentType="application/vnd.openxmlformats-package.relationships+xml"/>
  <Override PartName="/ppt/notesSlides/notesSlide1.xml" ContentType="application/vnd.openxmlformats-officedocument.presentationml.notesSlide+xml"/>
  <Override PartName="/ppt/notesSlides/notesSlide28.xml" ContentType="application/vnd.openxmlformats-officedocument.presentationml.notesSlide+xml"/>
  <Override PartName="/ppt/notesSlides/notesSlide2.xml" ContentType="application/vnd.openxmlformats-officedocument.presentationml.notesSlide+xml"/>
  <Override PartName="/ppt/notesSlides/notesSlide24.xml" ContentType="application/vnd.openxmlformats-officedocument.presentationml.notesSlide+xml"/>
  <Override PartName="/ppt/notesSlides/notesSlide37.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 id="2147483694" r:id="rId25"/>
    <p:sldMasterId id="2147483696" r:id="rId26"/>
    <p:sldMasterId id="2147483698" r:id="rId27"/>
    <p:sldMasterId id="2147483700" r:id="rId28"/>
    <p:sldMasterId id="2147483702" r:id="rId29"/>
    <p:sldMasterId id="2147483704" r:id="rId30"/>
    <p:sldMasterId id="2147483706" r:id="rId31"/>
    <p:sldMasterId id="2147483708" r:id="rId32"/>
  </p:sldMasterIdLst>
  <p:notesMasterIdLst>
    <p:notesMasterId r:id="rId33"/>
  </p:notesMasterIdLst>
  <p:sldIdLst>
    <p:sldId id="256" r:id="rId34"/>
    <p:sldId id="257" r:id="rId35"/>
    <p:sldId id="258" r:id="rId36"/>
    <p:sldId id="259" r:id="rId37"/>
    <p:sldId id="260" r:id="rId38"/>
    <p:sldId id="261" r:id="rId39"/>
    <p:sldId id="262" r:id="rId40"/>
    <p:sldId id="263" r:id="rId41"/>
    <p:sldId id="264" r:id="rId42"/>
    <p:sldId id="265" r:id="rId43"/>
    <p:sldId id="266" r:id="rId44"/>
    <p:sldId id="267" r:id="rId45"/>
    <p:sldId id="268" r:id="rId46"/>
    <p:sldId id="269" r:id="rId47"/>
    <p:sldId id="270" r:id="rId48"/>
    <p:sldId id="271" r:id="rId49"/>
    <p:sldId id="272" r:id="rId50"/>
    <p:sldId id="273" r:id="rId51"/>
    <p:sldId id="274" r:id="rId52"/>
    <p:sldId id="275" r:id="rId53"/>
    <p:sldId id="276" r:id="rId54"/>
    <p:sldId id="277" r:id="rId55"/>
    <p:sldId id="278" r:id="rId56"/>
    <p:sldId id="279" r:id="rId57"/>
    <p:sldId id="280" r:id="rId58"/>
    <p:sldId id="281" r:id="rId59"/>
    <p:sldId id="282" r:id="rId60"/>
    <p:sldId id="283" r:id="rId61"/>
    <p:sldId id="284" r:id="rId62"/>
    <p:sldId id="285" r:id="rId63"/>
    <p:sldId id="286" r:id="rId64"/>
    <p:sldId id="287" r:id="rId65"/>
    <p:sldId id="288" r:id="rId66"/>
    <p:sldId id="289" r:id="rId67"/>
    <p:sldId id="290" r:id="rId68"/>
    <p:sldId id="291" r:id="rId69"/>
    <p:sldId id="292" r:id="rId70"/>
    <p:sldId id="293" r:id="rId71"/>
    <p:sldId id="294" r:id="rId72"/>
    <p:sldId id="295" r:id="rId73"/>
    <p:sldId id="296" r:id="rId74"/>
    <p:sldId id="297" r:id="rId75"/>
    <p:sldId id="298" r:id="rId76"/>
    <p:sldId id="299" r:id="rId77"/>
    <p:sldId id="300" r:id="rId78"/>
    <p:sldId id="301" r:id="rId79"/>
    <p:sldId id="302" r:id="rId80"/>
    <p:sldId id="303" r:id="rId81"/>
    <p:sldId id="304" r:id="rId82"/>
    <p:sldId id="305" r:id="rId83"/>
    <p:sldId id="306" r:id="rId84"/>
    <p:sldId id="307" r:id="rId85"/>
    <p:sldId id="308" r:id="rId86"/>
    <p:sldId id="309" r:id="rId87"/>
    <p:sldId id="310" r:id="rId88"/>
    <p:sldId id="311" r:id="rId89"/>
    <p:sldId id="312" r:id="rId90"/>
    <p:sldId id="313" r:id="rId91"/>
    <p:sldId id="314" r:id="rId92"/>
    <p:sldId id="315" r:id="rId93"/>
    <p:sldId id="316" r:id="rId94"/>
    <p:sldId id="317" r:id="rId95"/>
    <p:sldId id="318" r:id="rId96"/>
    <p:sldId id="319" r:id="rId97"/>
    <p:sldId id="320" r:id="rId98"/>
    <p:sldId id="321" r:id="rId99"/>
    <p:sldId id="322" r:id="rId100"/>
    <p:sldId id="323" r:id="rId101"/>
    <p:sldId id="324" r:id="rId102"/>
    <p:sldId id="325" r:id="rId103"/>
    <p:sldId id="326" r:id="rId104"/>
    <p:sldId id="327" r:id="rId105"/>
    <p:sldId id="328" r:id="rId106"/>
    <p:sldId id="329" r:id="rId107"/>
    <p:sldId id="330" r:id="rId108"/>
    <p:sldId id="331" r:id="rId109"/>
    <p:sldId id="332" r:id="rId110"/>
    <p:sldId id="333" r:id="rId111"/>
    <p:sldId id="334" r:id="rId112"/>
    <p:sldId id="335" r:id="rId113"/>
    <p:sldId id="336" r:id="rId114"/>
    <p:sldId id="337" r:id="rId115"/>
    <p:sldId id="338" r:id="rId116"/>
    <p:sldId id="339" r:id="rId117"/>
    <p:sldId id="340" r:id="rId118"/>
    <p:sldId id="341" r:id="rId119"/>
    <p:sldId id="342" r:id="rId120"/>
    <p:sldId id="343" r:id="rId121"/>
    <p:sldId id="344" r:id="rId122"/>
    <p:sldId id="345" r:id="rId123"/>
    <p:sldId id="346" r:id="rId124"/>
    <p:sldId id="347" r:id="rId125"/>
    <p:sldId id="348" r:id="rId126"/>
  </p:sldIdLst>
  <p:sldSz cx="12241213" cy="6858000"/>
  <p:notesSz cx="6797675" cy="987425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slideMaster" Target="slideMasters/slideMaster28.xml"/><Relationship Id="rId30" Type="http://schemas.openxmlformats.org/officeDocument/2006/relationships/slideMaster" Target="slideMasters/slideMaster29.xml"/><Relationship Id="rId31" Type="http://schemas.openxmlformats.org/officeDocument/2006/relationships/slideMaster" Target="slideMasters/slideMaster30.xml"/><Relationship Id="rId32" Type="http://schemas.openxmlformats.org/officeDocument/2006/relationships/slideMaster" Target="slideMasters/slideMaster31.xml"/><Relationship Id="rId33" Type="http://schemas.openxmlformats.org/officeDocument/2006/relationships/notesMaster" Target="notesMasters/notesMaster1.xml"/><Relationship Id="rId34" Type="http://schemas.openxmlformats.org/officeDocument/2006/relationships/slide" Target="slides/slide1.xml"/><Relationship Id="rId35" Type="http://schemas.openxmlformats.org/officeDocument/2006/relationships/slide" Target="slides/slide2.xml"/><Relationship Id="rId36" Type="http://schemas.openxmlformats.org/officeDocument/2006/relationships/slide" Target="slides/slide3.xml"/><Relationship Id="rId37" Type="http://schemas.openxmlformats.org/officeDocument/2006/relationships/slide" Target="slides/slide4.xml"/><Relationship Id="rId38" Type="http://schemas.openxmlformats.org/officeDocument/2006/relationships/slide" Target="slides/slide5.xml"/><Relationship Id="rId39" Type="http://schemas.openxmlformats.org/officeDocument/2006/relationships/slide" Target="slides/slide6.xml"/><Relationship Id="rId40" Type="http://schemas.openxmlformats.org/officeDocument/2006/relationships/slide" Target="slides/slide7.xml"/><Relationship Id="rId41" Type="http://schemas.openxmlformats.org/officeDocument/2006/relationships/slide" Target="slides/slide8.xml"/><Relationship Id="rId42" Type="http://schemas.openxmlformats.org/officeDocument/2006/relationships/slide" Target="slides/slide9.xml"/><Relationship Id="rId43" Type="http://schemas.openxmlformats.org/officeDocument/2006/relationships/slide" Target="slides/slide10.xml"/><Relationship Id="rId44" Type="http://schemas.openxmlformats.org/officeDocument/2006/relationships/slide" Target="slides/slide11.xml"/><Relationship Id="rId45" Type="http://schemas.openxmlformats.org/officeDocument/2006/relationships/slide" Target="slides/slide12.xml"/><Relationship Id="rId46" Type="http://schemas.openxmlformats.org/officeDocument/2006/relationships/slide" Target="slides/slide13.xml"/><Relationship Id="rId47" Type="http://schemas.openxmlformats.org/officeDocument/2006/relationships/slide" Target="slides/slide14.xml"/><Relationship Id="rId48" Type="http://schemas.openxmlformats.org/officeDocument/2006/relationships/slide" Target="slides/slide15.xml"/><Relationship Id="rId49" Type="http://schemas.openxmlformats.org/officeDocument/2006/relationships/slide" Target="slides/slide16.xml"/><Relationship Id="rId50" Type="http://schemas.openxmlformats.org/officeDocument/2006/relationships/slide" Target="slides/slide17.xml"/><Relationship Id="rId51" Type="http://schemas.openxmlformats.org/officeDocument/2006/relationships/slide" Target="slides/slide18.xml"/><Relationship Id="rId52" Type="http://schemas.openxmlformats.org/officeDocument/2006/relationships/slide" Target="slides/slide19.xml"/><Relationship Id="rId53" Type="http://schemas.openxmlformats.org/officeDocument/2006/relationships/slide" Target="slides/slide20.xml"/><Relationship Id="rId54" Type="http://schemas.openxmlformats.org/officeDocument/2006/relationships/slide" Target="slides/slide21.xml"/><Relationship Id="rId55" Type="http://schemas.openxmlformats.org/officeDocument/2006/relationships/slide" Target="slides/slide22.xml"/><Relationship Id="rId56" Type="http://schemas.openxmlformats.org/officeDocument/2006/relationships/slide" Target="slides/slide23.xml"/><Relationship Id="rId57" Type="http://schemas.openxmlformats.org/officeDocument/2006/relationships/slide" Target="slides/slide24.xml"/><Relationship Id="rId58" Type="http://schemas.openxmlformats.org/officeDocument/2006/relationships/slide" Target="slides/slide25.xml"/><Relationship Id="rId59" Type="http://schemas.openxmlformats.org/officeDocument/2006/relationships/slide" Target="slides/slide26.xml"/><Relationship Id="rId60" Type="http://schemas.openxmlformats.org/officeDocument/2006/relationships/slide" Target="slides/slide27.xml"/><Relationship Id="rId61" Type="http://schemas.openxmlformats.org/officeDocument/2006/relationships/slide" Target="slides/slide28.xml"/><Relationship Id="rId62" Type="http://schemas.openxmlformats.org/officeDocument/2006/relationships/slide" Target="slides/slide29.xml"/><Relationship Id="rId63" Type="http://schemas.openxmlformats.org/officeDocument/2006/relationships/slide" Target="slides/slide30.xml"/><Relationship Id="rId64" Type="http://schemas.openxmlformats.org/officeDocument/2006/relationships/slide" Target="slides/slide31.xml"/><Relationship Id="rId65" Type="http://schemas.openxmlformats.org/officeDocument/2006/relationships/slide" Target="slides/slide32.xml"/><Relationship Id="rId66" Type="http://schemas.openxmlformats.org/officeDocument/2006/relationships/slide" Target="slides/slide33.xml"/><Relationship Id="rId67" Type="http://schemas.openxmlformats.org/officeDocument/2006/relationships/slide" Target="slides/slide34.xml"/><Relationship Id="rId68" Type="http://schemas.openxmlformats.org/officeDocument/2006/relationships/slide" Target="slides/slide35.xml"/><Relationship Id="rId69" Type="http://schemas.openxmlformats.org/officeDocument/2006/relationships/slide" Target="slides/slide36.xml"/><Relationship Id="rId70" Type="http://schemas.openxmlformats.org/officeDocument/2006/relationships/slide" Target="slides/slide37.xml"/><Relationship Id="rId71" Type="http://schemas.openxmlformats.org/officeDocument/2006/relationships/slide" Target="slides/slide38.xml"/><Relationship Id="rId72" Type="http://schemas.openxmlformats.org/officeDocument/2006/relationships/slide" Target="slides/slide39.xml"/><Relationship Id="rId73" Type="http://schemas.openxmlformats.org/officeDocument/2006/relationships/slide" Target="slides/slide40.xml"/><Relationship Id="rId74" Type="http://schemas.openxmlformats.org/officeDocument/2006/relationships/slide" Target="slides/slide41.xml"/><Relationship Id="rId75" Type="http://schemas.openxmlformats.org/officeDocument/2006/relationships/slide" Target="slides/slide42.xml"/><Relationship Id="rId76" Type="http://schemas.openxmlformats.org/officeDocument/2006/relationships/slide" Target="slides/slide43.xml"/><Relationship Id="rId77" Type="http://schemas.openxmlformats.org/officeDocument/2006/relationships/slide" Target="slides/slide44.xml"/><Relationship Id="rId78" Type="http://schemas.openxmlformats.org/officeDocument/2006/relationships/slide" Target="slides/slide45.xml"/><Relationship Id="rId79" Type="http://schemas.openxmlformats.org/officeDocument/2006/relationships/slide" Target="slides/slide46.xml"/><Relationship Id="rId80" Type="http://schemas.openxmlformats.org/officeDocument/2006/relationships/slide" Target="slides/slide47.xml"/><Relationship Id="rId81" Type="http://schemas.openxmlformats.org/officeDocument/2006/relationships/slide" Target="slides/slide48.xml"/><Relationship Id="rId82" Type="http://schemas.openxmlformats.org/officeDocument/2006/relationships/slide" Target="slides/slide49.xml"/><Relationship Id="rId83" Type="http://schemas.openxmlformats.org/officeDocument/2006/relationships/slide" Target="slides/slide50.xml"/><Relationship Id="rId84" Type="http://schemas.openxmlformats.org/officeDocument/2006/relationships/slide" Target="slides/slide51.xml"/><Relationship Id="rId85" Type="http://schemas.openxmlformats.org/officeDocument/2006/relationships/slide" Target="slides/slide52.xml"/><Relationship Id="rId86" Type="http://schemas.openxmlformats.org/officeDocument/2006/relationships/slide" Target="slides/slide53.xml"/><Relationship Id="rId87" Type="http://schemas.openxmlformats.org/officeDocument/2006/relationships/slide" Target="slides/slide54.xml"/><Relationship Id="rId88" Type="http://schemas.openxmlformats.org/officeDocument/2006/relationships/slide" Target="slides/slide55.xml"/><Relationship Id="rId89" Type="http://schemas.openxmlformats.org/officeDocument/2006/relationships/slide" Target="slides/slide56.xml"/><Relationship Id="rId90" Type="http://schemas.openxmlformats.org/officeDocument/2006/relationships/slide" Target="slides/slide57.xml"/><Relationship Id="rId91" Type="http://schemas.openxmlformats.org/officeDocument/2006/relationships/slide" Target="slides/slide58.xml"/><Relationship Id="rId92" Type="http://schemas.openxmlformats.org/officeDocument/2006/relationships/slide" Target="slides/slide59.xml"/><Relationship Id="rId93" Type="http://schemas.openxmlformats.org/officeDocument/2006/relationships/slide" Target="slides/slide60.xml"/><Relationship Id="rId94" Type="http://schemas.openxmlformats.org/officeDocument/2006/relationships/slide" Target="slides/slide61.xml"/><Relationship Id="rId95" Type="http://schemas.openxmlformats.org/officeDocument/2006/relationships/slide" Target="slides/slide62.xml"/><Relationship Id="rId96" Type="http://schemas.openxmlformats.org/officeDocument/2006/relationships/slide" Target="slides/slide63.xml"/><Relationship Id="rId97" Type="http://schemas.openxmlformats.org/officeDocument/2006/relationships/slide" Target="slides/slide64.xml"/><Relationship Id="rId98" Type="http://schemas.openxmlformats.org/officeDocument/2006/relationships/slide" Target="slides/slide65.xml"/><Relationship Id="rId99" Type="http://schemas.openxmlformats.org/officeDocument/2006/relationships/slide" Target="slides/slide66.xml"/><Relationship Id="rId100" Type="http://schemas.openxmlformats.org/officeDocument/2006/relationships/slide" Target="slides/slide67.xml"/><Relationship Id="rId101" Type="http://schemas.openxmlformats.org/officeDocument/2006/relationships/slide" Target="slides/slide68.xml"/><Relationship Id="rId102" Type="http://schemas.openxmlformats.org/officeDocument/2006/relationships/slide" Target="slides/slide69.xml"/><Relationship Id="rId103" Type="http://schemas.openxmlformats.org/officeDocument/2006/relationships/slide" Target="slides/slide70.xml"/><Relationship Id="rId104" Type="http://schemas.openxmlformats.org/officeDocument/2006/relationships/slide" Target="slides/slide71.xml"/><Relationship Id="rId105" Type="http://schemas.openxmlformats.org/officeDocument/2006/relationships/slide" Target="slides/slide72.xml"/><Relationship Id="rId106" Type="http://schemas.openxmlformats.org/officeDocument/2006/relationships/slide" Target="slides/slide73.xml"/><Relationship Id="rId107" Type="http://schemas.openxmlformats.org/officeDocument/2006/relationships/slide" Target="slides/slide74.xml"/><Relationship Id="rId108" Type="http://schemas.openxmlformats.org/officeDocument/2006/relationships/slide" Target="slides/slide75.xml"/><Relationship Id="rId109" Type="http://schemas.openxmlformats.org/officeDocument/2006/relationships/slide" Target="slides/slide76.xml"/><Relationship Id="rId110" Type="http://schemas.openxmlformats.org/officeDocument/2006/relationships/slide" Target="slides/slide77.xml"/><Relationship Id="rId111" Type="http://schemas.openxmlformats.org/officeDocument/2006/relationships/slide" Target="slides/slide78.xml"/><Relationship Id="rId112" Type="http://schemas.openxmlformats.org/officeDocument/2006/relationships/slide" Target="slides/slide79.xml"/><Relationship Id="rId113" Type="http://schemas.openxmlformats.org/officeDocument/2006/relationships/slide" Target="slides/slide80.xml"/><Relationship Id="rId114" Type="http://schemas.openxmlformats.org/officeDocument/2006/relationships/slide" Target="slides/slide81.xml"/><Relationship Id="rId115" Type="http://schemas.openxmlformats.org/officeDocument/2006/relationships/slide" Target="slides/slide82.xml"/><Relationship Id="rId116" Type="http://schemas.openxmlformats.org/officeDocument/2006/relationships/slide" Target="slides/slide83.xml"/><Relationship Id="rId117" Type="http://schemas.openxmlformats.org/officeDocument/2006/relationships/slide" Target="slides/slide84.xml"/><Relationship Id="rId118" Type="http://schemas.openxmlformats.org/officeDocument/2006/relationships/slide" Target="slides/slide85.xml"/><Relationship Id="rId119" Type="http://schemas.openxmlformats.org/officeDocument/2006/relationships/slide" Target="slides/slide86.xml"/><Relationship Id="rId120" Type="http://schemas.openxmlformats.org/officeDocument/2006/relationships/slide" Target="slides/slide87.xml"/><Relationship Id="rId121" Type="http://schemas.openxmlformats.org/officeDocument/2006/relationships/slide" Target="slides/slide88.xml"/><Relationship Id="rId122" Type="http://schemas.openxmlformats.org/officeDocument/2006/relationships/slide" Target="slides/slide89.xml"/><Relationship Id="rId123" Type="http://schemas.openxmlformats.org/officeDocument/2006/relationships/slide" Target="slides/slide90.xml"/><Relationship Id="rId124" Type="http://schemas.openxmlformats.org/officeDocument/2006/relationships/slide" Target="slides/slide91.xml"/><Relationship Id="rId125" Type="http://schemas.openxmlformats.org/officeDocument/2006/relationships/slide" Target="slides/slide92.xml"/><Relationship Id="rId126" Type="http://schemas.openxmlformats.org/officeDocument/2006/relationships/slide" Target="slides/slide93.xml"/><Relationship Id="rId127"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3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US" sz="1400" spc="-1" strike="noStrike">
                <a:solidFill>
                  <a:srgbClr val="000000"/>
                </a:solidFill>
                <a:latin typeface="Arial"/>
              </a:rPr>
              <a:t>Click to move the slide</a:t>
            </a:r>
            <a:endParaRPr b="0" lang="en-US" sz="1400" spc="-1" strike="noStrike">
              <a:solidFill>
                <a:srgbClr val="000000"/>
              </a:solidFill>
              <a:latin typeface="Arial"/>
            </a:endParaRPr>
          </a:p>
        </p:txBody>
      </p:sp>
      <p:sp>
        <p:nvSpPr>
          <p:cNvPr id="346"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347"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348" name="PlaceHolder 4"/>
          <p:cNvSpPr>
            <a:spLocks noGrp="1"/>
          </p:cNvSpPr>
          <p:nvPr>
            <p:ph type="dt" idx="93"/>
          </p:nvPr>
        </p:nvSpPr>
        <p:spPr>
          <a:xfrm>
            <a:off x="4278960" y="0"/>
            <a:ext cx="3280680" cy="53424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349" name="PlaceHolder 5"/>
          <p:cNvSpPr>
            <a:spLocks noGrp="1"/>
          </p:cNvSpPr>
          <p:nvPr>
            <p:ph type="ftr" idx="94"/>
          </p:nvPr>
        </p:nvSpPr>
        <p:spPr>
          <a:xfrm>
            <a:off x="0" y="10157400"/>
            <a:ext cx="3280680" cy="53424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50" name="PlaceHolder 6"/>
          <p:cNvSpPr>
            <a:spLocks noGrp="1"/>
          </p:cNvSpPr>
          <p:nvPr>
            <p:ph type="sldNum" idx="95"/>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41EB7E3E-5ECB-4A7E-A591-6C7AF96E735F}"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6" name="PlaceHolder 1"/>
          <p:cNvSpPr>
            <a:spLocks noGrp="1"/>
          </p:cNvSpPr>
          <p:nvPr>
            <p:ph type="sldImg"/>
          </p:nvPr>
        </p:nvSpPr>
        <p:spPr>
          <a:xfrm>
            <a:off x="95400" y="741240"/>
            <a:ext cx="6606720" cy="3701520"/>
          </a:xfrm>
          <a:prstGeom prst="rect">
            <a:avLst/>
          </a:prstGeom>
          <a:ln w="0">
            <a:noFill/>
          </a:ln>
        </p:spPr>
      </p:sp>
      <p:sp>
        <p:nvSpPr>
          <p:cNvPr id="947" name="PlaceHolder 2"/>
          <p:cNvSpPr>
            <a:spLocks noGrp="1"/>
          </p:cNvSpPr>
          <p:nvPr>
            <p:ph type="body"/>
          </p:nvPr>
        </p:nvSpPr>
        <p:spPr>
          <a:xfrm>
            <a:off x="679320" y="4691160"/>
            <a:ext cx="5438520" cy="4443120"/>
          </a:xfrm>
          <a:prstGeom prst="rect">
            <a:avLst/>
          </a:prstGeom>
          <a:noFill/>
          <a:ln w="0">
            <a:noFill/>
          </a:ln>
        </p:spPr>
        <p:txBody>
          <a:bodyPr lIns="91440" rIns="91440" tIns="45720" bIns="45720" anchor="t">
            <a:normAutofit/>
          </a:bodyPr>
          <a:p>
            <a:pPr marL="216000" indent="-216000">
              <a:buNone/>
            </a:pPr>
            <a:endParaRPr b="0" lang="en-US" sz="1200" spc="-1" strike="noStrike">
              <a:solidFill>
                <a:schemeClr val="dk1"/>
              </a:solidFill>
              <a:latin typeface="Calibri"/>
              <a:ea typeface="Calibri"/>
            </a:endParaRPr>
          </a:p>
        </p:txBody>
      </p:sp>
      <p:sp>
        <p:nvSpPr>
          <p:cNvPr id="948" name="PlaceHolder 3"/>
          <p:cNvSpPr>
            <a:spLocks noGrp="1"/>
          </p:cNvSpPr>
          <p:nvPr>
            <p:ph type="sldNum" idx="188"/>
          </p:nvPr>
        </p:nvSpPr>
        <p:spPr>
          <a:xfrm>
            <a:off x="3849840" y="9379080"/>
            <a:ext cx="2945880" cy="493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400" spc="-1" strike="noStrike">
                <a:solidFill>
                  <a:srgbClr val="000000"/>
                </a:solidFill>
                <a:latin typeface="Times New Roman"/>
              </a:defRPr>
            </a:lvl1pPr>
          </a:lstStyle>
          <a:p>
            <a:pPr indent="0" algn="r">
              <a:lnSpc>
                <a:spcPct val="100000"/>
              </a:lnSpc>
              <a:buNone/>
              <a:tabLst>
                <a:tab algn="l" pos="0"/>
              </a:tabLst>
            </a:pPr>
            <a:fld id="{19927D46-0A2E-4093-ABC2-DE7D7E1E4192}" type="slidenum">
              <a:rPr b="0" lang="es-ES" sz="1400" spc="-1" strike="noStrike">
                <a:solidFill>
                  <a:srgbClr val="000000"/>
                </a:solidFill>
                <a:latin typeface="Times New Roman"/>
              </a:rPr>
              <a:t>&lt;number&gt;</a:t>
            </a:fld>
            <a:endParaRPr b="0" lang="en-US" sz="1400" spc="-1" strike="noStrike">
              <a:solidFill>
                <a:srgbClr val="000000"/>
              </a:solidFill>
              <a:latin typeface="Times New Roman"/>
            </a:endParaRPr>
          </a:p>
        </p:txBody>
      </p:sp>
      <p:sp>
        <p:nvSpPr>
          <p:cNvPr id="949" name="PlaceHolder 4"/>
          <p:cNvSpPr>
            <a:spLocks noGrp="1"/>
          </p:cNvSpPr>
          <p:nvPr>
            <p:ph type="dt" idx="189"/>
          </p:nvPr>
        </p:nvSpPr>
        <p:spPr>
          <a:xfrm>
            <a:off x="3849840" y="0"/>
            <a:ext cx="2945880" cy="493200"/>
          </a:xfrm>
          <a:prstGeom prst="rect">
            <a:avLst/>
          </a:prstGeom>
          <a:noFill/>
          <a:ln w="0">
            <a:noFill/>
          </a:ln>
        </p:spPr>
        <p:txBody>
          <a:bodyPr lIns="91440" rIns="91440" tIns="45720" bIns="45720" anchor="t">
            <a:noAutofit/>
          </a:bodyPr>
          <a:p>
            <a:pPr indent="0">
              <a:buNone/>
            </a:pPr>
            <a:endParaRPr b="0" lang="en-US" sz="1200" spc="-1" strike="noStrike">
              <a:solidFill>
                <a:schemeClr val="dk1"/>
              </a:solidFill>
              <a:latin typeface="Calibri"/>
              <a:ea typeface="Calibri"/>
            </a:endParaRPr>
          </a:p>
        </p:txBody>
      </p:sp>
      <p:sp>
        <p:nvSpPr>
          <p:cNvPr id="950" name="PlaceHolder 5"/>
          <p:cNvSpPr>
            <a:spLocks noGrp="1"/>
          </p:cNvSpPr>
          <p:nvPr>
            <p:ph type="hdr"/>
          </p:nvPr>
        </p:nvSpPr>
        <p:spPr>
          <a:xfrm>
            <a:off x="0" y="0"/>
            <a:ext cx="2945880" cy="493200"/>
          </a:xfrm>
          <a:prstGeom prst="rect">
            <a:avLst/>
          </a:prstGeom>
          <a:noFill/>
          <a:ln w="0">
            <a:noFill/>
          </a:ln>
        </p:spPr>
        <p:txBody>
          <a:bodyPr lIns="91440" rIns="91440" tIns="45720" bIns="45720" anchor="t">
            <a:noAutofit/>
          </a:bodyPr>
          <a:p>
            <a:pPr indent="0">
              <a:lnSpc>
                <a:spcPct val="100000"/>
              </a:lnSpc>
              <a:buNone/>
              <a:tabLst>
                <a:tab algn="l" pos="0"/>
              </a:tabLst>
            </a:pPr>
            <a:r>
              <a:rPr b="0" lang="es-ES" sz="1200" spc="-1" strike="noStrike">
                <a:solidFill>
                  <a:schemeClr val="dk1"/>
                </a:solidFill>
                <a:latin typeface="Calibri"/>
                <a:ea typeface="Calibri"/>
              </a:rPr>
              <a:t>Ingeniera de Software I </a:t>
            </a:r>
            <a:endParaRPr b="0" lang="en-US" sz="1200" spc="-1" strike="noStrike">
              <a:solidFill>
                <a:srgbClr val="000000"/>
              </a:solid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1" name="PlaceHolder 1"/>
          <p:cNvSpPr>
            <a:spLocks noGrp="1"/>
          </p:cNvSpPr>
          <p:nvPr>
            <p:ph type="sldImg"/>
          </p:nvPr>
        </p:nvSpPr>
        <p:spPr>
          <a:xfrm>
            <a:off x="95400" y="741240"/>
            <a:ext cx="6606720" cy="3701520"/>
          </a:xfrm>
          <a:prstGeom prst="rect">
            <a:avLst/>
          </a:prstGeom>
          <a:ln w="0">
            <a:noFill/>
          </a:ln>
        </p:spPr>
      </p:sp>
      <p:sp>
        <p:nvSpPr>
          <p:cNvPr id="952" name="PlaceHolder 2"/>
          <p:cNvSpPr>
            <a:spLocks noGrp="1"/>
          </p:cNvSpPr>
          <p:nvPr>
            <p:ph type="body"/>
          </p:nvPr>
        </p:nvSpPr>
        <p:spPr>
          <a:xfrm>
            <a:off x="679320" y="4691160"/>
            <a:ext cx="5438520" cy="4443120"/>
          </a:xfrm>
          <a:prstGeom prst="rect">
            <a:avLst/>
          </a:prstGeom>
          <a:noFill/>
          <a:ln w="0">
            <a:noFill/>
          </a:ln>
        </p:spPr>
        <p:txBody>
          <a:bodyPr lIns="91440" rIns="91440" tIns="45720" bIns="45720" anchor="t">
            <a:normAutofit/>
          </a:bodyPr>
          <a:p>
            <a:pPr marL="216000" indent="-216000">
              <a:buNone/>
            </a:pPr>
            <a:endParaRPr b="0" lang="en-US" sz="1200" spc="-1" strike="noStrike">
              <a:solidFill>
                <a:schemeClr val="dk1"/>
              </a:solidFill>
              <a:latin typeface="Calibri"/>
              <a:ea typeface="Calibri"/>
            </a:endParaRPr>
          </a:p>
        </p:txBody>
      </p:sp>
      <p:sp>
        <p:nvSpPr>
          <p:cNvPr id="953" name="PlaceHolder 3"/>
          <p:cNvSpPr>
            <a:spLocks noGrp="1"/>
          </p:cNvSpPr>
          <p:nvPr>
            <p:ph type="hdr"/>
          </p:nvPr>
        </p:nvSpPr>
        <p:spPr>
          <a:xfrm>
            <a:off x="0" y="0"/>
            <a:ext cx="2945880" cy="493200"/>
          </a:xfrm>
          <a:prstGeom prst="rect">
            <a:avLst/>
          </a:prstGeom>
          <a:noFill/>
          <a:ln w="0">
            <a:noFill/>
          </a:ln>
        </p:spPr>
        <p:txBody>
          <a:bodyPr lIns="91440" rIns="91440" tIns="45720" bIns="45720" anchor="t">
            <a:noAutofit/>
          </a:bodyPr>
          <a:p>
            <a:pPr indent="0">
              <a:lnSpc>
                <a:spcPct val="100000"/>
              </a:lnSpc>
              <a:buNone/>
              <a:tabLst>
                <a:tab algn="l" pos="0"/>
              </a:tabLst>
            </a:pPr>
            <a:r>
              <a:rPr b="0" lang="es-ES" sz="1200" spc="-1" strike="noStrike">
                <a:solidFill>
                  <a:schemeClr val="dk1"/>
                </a:solidFill>
                <a:latin typeface="Calibri"/>
                <a:ea typeface="Calibri"/>
              </a:rPr>
              <a:t>Ingeniera de Software I </a:t>
            </a:r>
            <a:endParaRPr b="0" lang="en-US" sz="1200" spc="-1" strike="noStrike">
              <a:solidFill>
                <a:srgbClr val="000000"/>
              </a:solidFill>
              <a:latin typeface="Times New Roman"/>
            </a:endParaRPr>
          </a:p>
        </p:txBody>
      </p:sp>
      <p:sp>
        <p:nvSpPr>
          <p:cNvPr id="954" name="PlaceHolder 4"/>
          <p:cNvSpPr>
            <a:spLocks noGrp="1"/>
          </p:cNvSpPr>
          <p:nvPr>
            <p:ph type="dt" idx="190"/>
          </p:nvPr>
        </p:nvSpPr>
        <p:spPr>
          <a:xfrm>
            <a:off x="3849840" y="0"/>
            <a:ext cx="2945880" cy="493200"/>
          </a:xfrm>
          <a:prstGeom prst="rect">
            <a:avLst/>
          </a:prstGeom>
          <a:noFill/>
          <a:ln w="0">
            <a:noFill/>
          </a:ln>
        </p:spPr>
        <p:txBody>
          <a:bodyPr lIns="91440" rIns="91440" tIns="45720" bIns="45720" anchor="t">
            <a:noAutofit/>
          </a:bodyPr>
          <a:p>
            <a:pPr indent="0">
              <a:buNone/>
            </a:pPr>
            <a:endParaRPr b="0" lang="en-US" sz="1200" spc="-1" strike="noStrike">
              <a:solidFill>
                <a:schemeClr val="dk1"/>
              </a:solidFill>
              <a:latin typeface="Calibri"/>
              <a:ea typeface="Calibri"/>
            </a:endParaRPr>
          </a:p>
        </p:txBody>
      </p:sp>
      <p:sp>
        <p:nvSpPr>
          <p:cNvPr id="955" name="PlaceHolder 5"/>
          <p:cNvSpPr>
            <a:spLocks noGrp="1"/>
          </p:cNvSpPr>
          <p:nvPr>
            <p:ph type="sldNum" idx="191"/>
          </p:nvPr>
        </p:nvSpPr>
        <p:spPr>
          <a:xfrm>
            <a:off x="3849840" y="9379080"/>
            <a:ext cx="2945880" cy="493200"/>
          </a:xfrm>
          <a:prstGeom prst="rect">
            <a:avLst/>
          </a:prstGeom>
          <a:noFill/>
          <a:ln w="0">
            <a:noFill/>
          </a:ln>
        </p:spPr>
        <p:txBody>
          <a:bodyPr lIns="91440" rIns="91440" tIns="45720" bIns="45720" anchor="b">
            <a:noAutofit/>
          </a:bodyPr>
          <a:lstStyle>
            <a:lvl1pPr indent="0">
              <a:lnSpc>
                <a:spcPct val="100000"/>
              </a:lnSpc>
              <a:buNone/>
              <a:tabLst>
                <a:tab algn="l" pos="0"/>
              </a:tabLst>
              <a:defRPr b="0" lang="es-ES" sz="1400" spc="-1" strike="noStrike">
                <a:solidFill>
                  <a:srgbClr val="000000"/>
                </a:solidFill>
                <a:latin typeface="Times New Roman"/>
              </a:defRPr>
            </a:lvl1pPr>
          </a:lstStyle>
          <a:p>
            <a:pPr indent="0">
              <a:lnSpc>
                <a:spcPct val="100000"/>
              </a:lnSpc>
              <a:buNone/>
              <a:tabLst>
                <a:tab algn="l" pos="0"/>
              </a:tabLst>
            </a:pPr>
            <a:fld id="{4827C8FD-6E4E-43FA-82B5-EC12FDC4741B}" type="slidenum">
              <a:rPr b="0" lang="es-E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6" name="PlaceHolder 1"/>
          <p:cNvSpPr>
            <a:spLocks noGrp="1"/>
          </p:cNvSpPr>
          <p:nvPr>
            <p:ph type="body"/>
          </p:nvPr>
        </p:nvSpPr>
        <p:spPr>
          <a:xfrm>
            <a:off x="679320" y="4691160"/>
            <a:ext cx="5438520" cy="4443120"/>
          </a:xfrm>
          <a:prstGeom prst="rect">
            <a:avLst/>
          </a:prstGeom>
          <a:noFill/>
          <a:ln w="0">
            <a:noFill/>
          </a:ln>
        </p:spPr>
        <p:txBody>
          <a:bodyPr lIns="91440" rIns="91440" tIns="45720" bIns="45720" anchor="t">
            <a:noAutofit/>
          </a:bodyPr>
          <a:p>
            <a:pPr indent="0">
              <a:lnSpc>
                <a:spcPct val="100000"/>
              </a:lnSpc>
              <a:buNone/>
              <a:tabLst>
                <a:tab algn="l" pos="0"/>
              </a:tabLst>
            </a:pPr>
            <a:r>
              <a:rPr b="0" lang="es-ES" sz="1200" spc="-1" strike="noStrike">
                <a:solidFill>
                  <a:schemeClr val="dk1"/>
                </a:solidFill>
                <a:latin typeface="Calibri"/>
                <a:ea typeface="Calibri"/>
              </a:rPr>
              <a:t>Se volvió claro que los enfoques individuales al desarrollo de programas no escalaban hacia los grandes y complejos sistemas de software. No eran confiables, costaban más de lo esperado y se distribuían con demora.</a:t>
            </a:r>
            <a:endParaRPr b="0" lang="en-US" sz="1200" spc="-1" strike="noStrike">
              <a:solidFill>
                <a:srgbClr val="000000"/>
              </a:solidFill>
              <a:latin typeface="Arial"/>
            </a:endParaRPr>
          </a:p>
        </p:txBody>
      </p:sp>
      <p:sp>
        <p:nvSpPr>
          <p:cNvPr id="957" name="PlaceHolder 2"/>
          <p:cNvSpPr>
            <a:spLocks noGrp="1"/>
          </p:cNvSpPr>
          <p:nvPr>
            <p:ph type="sldImg"/>
          </p:nvPr>
        </p:nvSpPr>
        <p:spPr>
          <a:xfrm>
            <a:off x="95400" y="741240"/>
            <a:ext cx="6606720" cy="3701520"/>
          </a:xfrm>
          <a:prstGeom prst="rect">
            <a:avLst/>
          </a:prstGeom>
          <a:ln w="0">
            <a:noFill/>
          </a:ln>
        </p:spPr>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8" name="PlaceHolder 1"/>
          <p:cNvSpPr>
            <a:spLocks noGrp="1"/>
          </p:cNvSpPr>
          <p:nvPr>
            <p:ph type="sldImg"/>
          </p:nvPr>
        </p:nvSpPr>
        <p:spPr>
          <a:xfrm>
            <a:off x="95400" y="741240"/>
            <a:ext cx="6606720" cy="3701520"/>
          </a:xfrm>
          <a:prstGeom prst="rect">
            <a:avLst/>
          </a:prstGeom>
          <a:ln w="0">
            <a:noFill/>
          </a:ln>
        </p:spPr>
      </p:sp>
      <p:sp>
        <p:nvSpPr>
          <p:cNvPr id="959" name="PlaceHolder 2"/>
          <p:cNvSpPr>
            <a:spLocks noGrp="1"/>
          </p:cNvSpPr>
          <p:nvPr>
            <p:ph type="body"/>
          </p:nvPr>
        </p:nvSpPr>
        <p:spPr>
          <a:xfrm>
            <a:off x="679320" y="4691160"/>
            <a:ext cx="5438520" cy="4443120"/>
          </a:xfrm>
          <a:prstGeom prst="rect">
            <a:avLst/>
          </a:prstGeom>
          <a:noFill/>
          <a:ln w="0">
            <a:noFill/>
          </a:ln>
        </p:spPr>
        <p:txBody>
          <a:bodyPr lIns="91440" rIns="91440" tIns="45720" bIns="45720" anchor="t">
            <a:normAutofit/>
          </a:bodyPr>
          <a:p>
            <a:pPr marL="216000" indent="-216000">
              <a:buNone/>
            </a:pPr>
            <a:endParaRPr b="0" lang="en-US" sz="1200" spc="-1" strike="noStrike">
              <a:solidFill>
                <a:schemeClr val="dk1"/>
              </a:solidFill>
              <a:latin typeface="Calibri"/>
              <a:ea typeface="Calibri"/>
            </a:endParaRPr>
          </a:p>
        </p:txBody>
      </p:sp>
      <p:sp>
        <p:nvSpPr>
          <p:cNvPr id="960" name="PlaceHolder 3"/>
          <p:cNvSpPr>
            <a:spLocks noGrp="1"/>
          </p:cNvSpPr>
          <p:nvPr>
            <p:ph type="sldNum" idx="192"/>
          </p:nvPr>
        </p:nvSpPr>
        <p:spPr>
          <a:xfrm>
            <a:off x="3849840" y="9379080"/>
            <a:ext cx="2945880" cy="493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400" spc="-1" strike="noStrike">
                <a:solidFill>
                  <a:srgbClr val="000000"/>
                </a:solidFill>
                <a:latin typeface="Times New Roman"/>
              </a:defRPr>
            </a:lvl1pPr>
          </a:lstStyle>
          <a:p>
            <a:pPr indent="0" algn="r">
              <a:lnSpc>
                <a:spcPct val="100000"/>
              </a:lnSpc>
              <a:buNone/>
              <a:tabLst>
                <a:tab algn="l" pos="0"/>
              </a:tabLst>
            </a:pPr>
            <a:fld id="{5AB4F975-7E12-4447-9E6F-8AC89D301D7F}" type="slidenum">
              <a:rPr b="0" lang="es-E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1" name="PlaceHolder 1"/>
          <p:cNvSpPr>
            <a:spLocks noGrp="1"/>
          </p:cNvSpPr>
          <p:nvPr>
            <p:ph type="sldImg"/>
          </p:nvPr>
        </p:nvSpPr>
        <p:spPr>
          <a:xfrm>
            <a:off x="95400" y="741240"/>
            <a:ext cx="6606720" cy="3701520"/>
          </a:xfrm>
          <a:prstGeom prst="rect">
            <a:avLst/>
          </a:prstGeom>
          <a:ln w="0">
            <a:noFill/>
          </a:ln>
        </p:spPr>
      </p:sp>
      <p:sp>
        <p:nvSpPr>
          <p:cNvPr id="962" name="PlaceHolder 2"/>
          <p:cNvSpPr>
            <a:spLocks noGrp="1"/>
          </p:cNvSpPr>
          <p:nvPr>
            <p:ph type="body"/>
          </p:nvPr>
        </p:nvSpPr>
        <p:spPr>
          <a:xfrm>
            <a:off x="679320" y="4691160"/>
            <a:ext cx="5438520" cy="4443120"/>
          </a:xfrm>
          <a:prstGeom prst="rect">
            <a:avLst/>
          </a:prstGeom>
          <a:noFill/>
          <a:ln w="0">
            <a:noFill/>
          </a:ln>
        </p:spPr>
        <p:txBody>
          <a:bodyPr lIns="91440" rIns="91440" tIns="45720" bIns="45720" anchor="t">
            <a:normAutofit/>
          </a:bodyPr>
          <a:p>
            <a:pPr marL="216000" indent="-216000">
              <a:buNone/>
            </a:pPr>
            <a:endParaRPr b="0" lang="en-US" sz="1200" spc="-1" strike="noStrike">
              <a:solidFill>
                <a:schemeClr val="dk1"/>
              </a:solidFill>
              <a:latin typeface="Calibri"/>
              <a:ea typeface="Calibri"/>
            </a:endParaRPr>
          </a:p>
        </p:txBody>
      </p:sp>
      <p:sp>
        <p:nvSpPr>
          <p:cNvPr id="963" name="PlaceHolder 3"/>
          <p:cNvSpPr>
            <a:spLocks noGrp="1"/>
          </p:cNvSpPr>
          <p:nvPr>
            <p:ph type="hdr"/>
          </p:nvPr>
        </p:nvSpPr>
        <p:spPr>
          <a:xfrm>
            <a:off x="0" y="0"/>
            <a:ext cx="2945880" cy="493200"/>
          </a:xfrm>
          <a:prstGeom prst="rect">
            <a:avLst/>
          </a:prstGeom>
          <a:noFill/>
          <a:ln w="0">
            <a:noFill/>
          </a:ln>
        </p:spPr>
        <p:txBody>
          <a:bodyPr lIns="91440" rIns="91440" tIns="45720" bIns="45720" anchor="t">
            <a:noAutofit/>
          </a:bodyPr>
          <a:p>
            <a:pPr indent="0">
              <a:lnSpc>
                <a:spcPct val="100000"/>
              </a:lnSpc>
              <a:buNone/>
              <a:tabLst>
                <a:tab algn="l" pos="0"/>
              </a:tabLst>
            </a:pPr>
            <a:r>
              <a:rPr b="0" lang="es-ES" sz="1200" spc="-1" strike="noStrike">
                <a:solidFill>
                  <a:schemeClr val="dk1"/>
                </a:solidFill>
                <a:latin typeface="Calibri"/>
                <a:ea typeface="Calibri"/>
              </a:rPr>
              <a:t>Ingeniera de Software I </a:t>
            </a:r>
            <a:endParaRPr b="0" lang="en-US" sz="1200" spc="-1" strike="noStrike">
              <a:solidFill>
                <a:srgbClr val="000000"/>
              </a:solidFill>
              <a:latin typeface="Times New Roman"/>
            </a:endParaRPr>
          </a:p>
        </p:txBody>
      </p:sp>
      <p:sp>
        <p:nvSpPr>
          <p:cNvPr id="964" name="PlaceHolder 4"/>
          <p:cNvSpPr>
            <a:spLocks noGrp="1"/>
          </p:cNvSpPr>
          <p:nvPr>
            <p:ph type="dt" idx="193"/>
          </p:nvPr>
        </p:nvSpPr>
        <p:spPr>
          <a:xfrm>
            <a:off x="3849840" y="0"/>
            <a:ext cx="2945880" cy="493200"/>
          </a:xfrm>
          <a:prstGeom prst="rect">
            <a:avLst/>
          </a:prstGeom>
          <a:noFill/>
          <a:ln w="0">
            <a:noFill/>
          </a:ln>
        </p:spPr>
        <p:txBody>
          <a:bodyPr lIns="91440" rIns="91440" tIns="45720" bIns="45720" anchor="t">
            <a:noAutofit/>
          </a:bodyPr>
          <a:p>
            <a:pPr indent="0">
              <a:buNone/>
            </a:pPr>
            <a:endParaRPr b="0" lang="en-US" sz="1200" spc="-1" strike="noStrike">
              <a:solidFill>
                <a:schemeClr val="dk1"/>
              </a:solidFill>
              <a:latin typeface="Calibri"/>
              <a:ea typeface="Calibri"/>
            </a:endParaRPr>
          </a:p>
        </p:txBody>
      </p:sp>
      <p:sp>
        <p:nvSpPr>
          <p:cNvPr id="965" name="PlaceHolder 5"/>
          <p:cNvSpPr>
            <a:spLocks noGrp="1"/>
          </p:cNvSpPr>
          <p:nvPr>
            <p:ph type="sldNum" idx="194"/>
          </p:nvPr>
        </p:nvSpPr>
        <p:spPr>
          <a:xfrm>
            <a:off x="3849840" y="9379080"/>
            <a:ext cx="2945880" cy="493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400" spc="-1" strike="noStrike">
                <a:solidFill>
                  <a:srgbClr val="000000"/>
                </a:solidFill>
                <a:latin typeface="Times New Roman"/>
              </a:defRPr>
            </a:lvl1pPr>
          </a:lstStyle>
          <a:p>
            <a:pPr indent="0" algn="r">
              <a:lnSpc>
                <a:spcPct val="100000"/>
              </a:lnSpc>
              <a:buNone/>
              <a:tabLst>
                <a:tab algn="l" pos="0"/>
              </a:tabLst>
            </a:pPr>
            <a:fld id="{D8695675-60B6-49E1-8B79-CE7C78213C32}" type="slidenum">
              <a:rPr b="0" lang="es-E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Imagen con título">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9D9D7586-6E3E-4CFE-ACF8-0A961DA2682B}" type="slidenum">
              <a:t>&lt;#&gt;</a:t>
            </a:fld>
          </a:p>
        </p:txBody>
      </p:sp>
      <p:sp>
        <p:nvSpPr>
          <p:cNvPr id="4" name="PlaceHolder 3"/>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VERTICAL_TEXT">
    <p:spTree>
      <p:nvGrpSpPr>
        <p:cNvPr id="1" name=""/>
        <p:cNvGrpSpPr/>
        <p:nvPr/>
      </p:nvGrpSpPr>
      <p:grpSpPr>
        <a:xfrm>
          <a:off x="0" y="0"/>
          <a:ext cx="0" cy="0"/>
          <a:chOff x="0" y="0"/>
          <a:chExt cx="0" cy="0"/>
        </a:xfrm>
      </p:grpSpPr>
      <p:sp>
        <p:nvSpPr>
          <p:cNvPr id="2" name="PlaceHolder 1"/>
          <p:cNvSpPr>
            <a:spLocks noGrp="1"/>
          </p:cNvSpPr>
          <p:nvPr>
            <p:ph type="ftr" idx="29"/>
          </p:nvPr>
        </p:nvSpPr>
        <p:spPr/>
        <p:txBody>
          <a:bodyPr/>
          <a:p>
            <a:r>
              <a:t>Footer</a:t>
            </a:r>
          </a:p>
        </p:txBody>
      </p:sp>
      <p:sp>
        <p:nvSpPr>
          <p:cNvPr id="3" name="PlaceHolder 2"/>
          <p:cNvSpPr>
            <a:spLocks noGrp="1"/>
          </p:cNvSpPr>
          <p:nvPr>
            <p:ph type="sldNum" idx="30"/>
          </p:nvPr>
        </p:nvSpPr>
        <p:spPr/>
        <p:txBody>
          <a:bodyPr/>
          <a:p>
            <a:fld id="{952E47B3-BEE3-4D28-9F15-84D11467A719}" type="slidenum">
              <a:t>&lt;#&gt;</a:t>
            </a:fld>
          </a:p>
        </p:txBody>
      </p:sp>
      <p:sp>
        <p:nvSpPr>
          <p:cNvPr id="4" name="PlaceHolder 3"/>
          <p:cNvSpPr>
            <a:spLocks noGrp="1"/>
          </p:cNvSpPr>
          <p:nvPr>
            <p:ph type="dt" idx="28"/>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_TITLE_AND_VERTICAL_TEXT">
    <p:spTree>
      <p:nvGrpSpPr>
        <p:cNvPr id="1" name=""/>
        <p:cNvGrpSpPr/>
        <p:nvPr/>
      </p:nvGrpSpPr>
      <p:grpSpPr>
        <a:xfrm>
          <a:off x="0" y="0"/>
          <a:ext cx="0" cy="0"/>
          <a:chOff x="0" y="0"/>
          <a:chExt cx="0" cy="0"/>
        </a:xfrm>
      </p:grpSpPr>
      <p:sp>
        <p:nvSpPr>
          <p:cNvPr id="2" name="PlaceHolder 1"/>
          <p:cNvSpPr>
            <a:spLocks noGrp="1"/>
          </p:cNvSpPr>
          <p:nvPr>
            <p:ph type="ftr" idx="32"/>
          </p:nvPr>
        </p:nvSpPr>
        <p:spPr/>
        <p:txBody>
          <a:bodyPr/>
          <a:p>
            <a:r>
              <a:t>Footer</a:t>
            </a:r>
          </a:p>
        </p:txBody>
      </p:sp>
      <p:sp>
        <p:nvSpPr>
          <p:cNvPr id="3" name="PlaceHolder 2"/>
          <p:cNvSpPr>
            <a:spLocks noGrp="1"/>
          </p:cNvSpPr>
          <p:nvPr>
            <p:ph type="sldNum" idx="33"/>
          </p:nvPr>
        </p:nvSpPr>
        <p:spPr/>
        <p:txBody>
          <a:bodyPr/>
          <a:p>
            <a:fld id="{BB1864FA-E5E9-4CF3-B756-9682F68197C6}" type="slidenum">
              <a:t>&lt;#&gt;</a:t>
            </a:fld>
          </a:p>
        </p:txBody>
      </p:sp>
      <p:sp>
        <p:nvSpPr>
          <p:cNvPr id="4" name="PlaceHolder 3"/>
          <p:cNvSpPr>
            <a:spLocks noGrp="1"/>
          </p:cNvSpPr>
          <p:nvPr>
            <p:ph type="dt" idx="31"/>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OBJECT">
    <p:spTree>
      <p:nvGrpSpPr>
        <p:cNvPr id="1" name=""/>
        <p:cNvGrpSpPr/>
        <p:nvPr/>
      </p:nvGrpSpPr>
      <p:grpSpPr>
        <a:xfrm>
          <a:off x="0" y="0"/>
          <a:ext cx="0" cy="0"/>
          <a:chOff x="0" y="0"/>
          <a:chExt cx="0" cy="0"/>
        </a:xfrm>
      </p:grpSpPr>
      <p:sp>
        <p:nvSpPr>
          <p:cNvPr id="124" name="PlaceHolder 1"/>
          <p:cNvSpPr>
            <a:spLocks noGrp="1"/>
          </p:cNvSpPr>
          <p:nvPr>
            <p:ph type="title"/>
          </p:nvPr>
        </p:nvSpPr>
        <p:spPr>
          <a:xfrm>
            <a:off x="1101600" y="286560"/>
            <a:ext cx="10098720" cy="145044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125" name="PlaceHolder 2"/>
          <p:cNvSpPr>
            <a:spLocks noGrp="1"/>
          </p:cNvSpPr>
          <p:nvPr>
            <p:ph/>
          </p:nvPr>
        </p:nvSpPr>
        <p:spPr>
          <a:xfrm>
            <a:off x="1101600" y="1845720"/>
            <a:ext cx="10098720" cy="402300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4" name="PlaceHolder 3"/>
          <p:cNvSpPr>
            <a:spLocks noGrp="1"/>
          </p:cNvSpPr>
          <p:nvPr>
            <p:ph type="ftr" idx="35"/>
          </p:nvPr>
        </p:nvSpPr>
        <p:spPr/>
        <p:txBody>
          <a:bodyPr/>
          <a:p>
            <a:r>
              <a:t>Footer</a:t>
            </a:r>
          </a:p>
        </p:txBody>
      </p:sp>
      <p:sp>
        <p:nvSpPr>
          <p:cNvPr id="5" name="PlaceHolder 4"/>
          <p:cNvSpPr>
            <a:spLocks noGrp="1"/>
          </p:cNvSpPr>
          <p:nvPr>
            <p:ph type="sldNum" idx="36"/>
          </p:nvPr>
        </p:nvSpPr>
        <p:spPr/>
        <p:txBody>
          <a:bodyPr/>
          <a:p>
            <a:fld id="{88C13E35-82C1-4E89-98D8-6C8186C7302E}" type="slidenum">
              <a:t>&lt;#&gt;</a:t>
            </a:fld>
          </a:p>
        </p:txBody>
      </p:sp>
      <p:sp>
        <p:nvSpPr>
          <p:cNvPr id="6" name="PlaceHolder 5"/>
          <p:cNvSpPr>
            <a:spLocks noGrp="1"/>
          </p:cNvSpPr>
          <p:nvPr>
            <p:ph type="dt" idx="34"/>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Encabezado de Seccion ">
    <p:spTree>
      <p:nvGrpSpPr>
        <p:cNvPr id="1" name=""/>
        <p:cNvGrpSpPr/>
        <p:nvPr/>
      </p:nvGrpSpPr>
      <p:grpSpPr>
        <a:xfrm>
          <a:off x="0" y="0"/>
          <a:ext cx="0" cy="0"/>
          <a:chOff x="0" y="0"/>
          <a:chExt cx="0" cy="0"/>
        </a:xfrm>
      </p:grpSpPr>
      <p:sp>
        <p:nvSpPr>
          <p:cNvPr id="2" name="PlaceHolder 1"/>
          <p:cNvSpPr>
            <a:spLocks noGrp="1"/>
          </p:cNvSpPr>
          <p:nvPr>
            <p:ph type="ftr" idx="38"/>
          </p:nvPr>
        </p:nvSpPr>
        <p:spPr/>
        <p:txBody>
          <a:bodyPr/>
          <a:p>
            <a:r>
              <a:t>Footer</a:t>
            </a:r>
          </a:p>
        </p:txBody>
      </p:sp>
      <p:sp>
        <p:nvSpPr>
          <p:cNvPr id="3" name="PlaceHolder 2"/>
          <p:cNvSpPr>
            <a:spLocks noGrp="1"/>
          </p:cNvSpPr>
          <p:nvPr>
            <p:ph type="sldNum" idx="39"/>
          </p:nvPr>
        </p:nvSpPr>
        <p:spPr/>
        <p:txBody>
          <a:bodyPr/>
          <a:p>
            <a:fld id="{86F41E18-58B8-4012-9FC9-C8D7E5080AE8}" type="slidenum">
              <a:t>&lt;#&gt;</a:t>
            </a:fld>
          </a:p>
        </p:txBody>
      </p:sp>
      <p:sp>
        <p:nvSpPr>
          <p:cNvPr id="4" name="PlaceHolder 3"/>
          <p:cNvSpPr>
            <a:spLocks noGrp="1"/>
          </p:cNvSpPr>
          <p:nvPr>
            <p:ph type="dt" idx="37"/>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Dos objetos">
    <p:spTree>
      <p:nvGrpSpPr>
        <p:cNvPr id="1" name=""/>
        <p:cNvGrpSpPr/>
        <p:nvPr/>
      </p:nvGrpSpPr>
      <p:grpSpPr>
        <a:xfrm>
          <a:off x="0" y="0"/>
          <a:ext cx="0" cy="0"/>
          <a:chOff x="0" y="0"/>
          <a:chExt cx="0" cy="0"/>
        </a:xfrm>
      </p:grpSpPr>
      <p:sp>
        <p:nvSpPr>
          <p:cNvPr id="2" name="PlaceHolder 1"/>
          <p:cNvSpPr>
            <a:spLocks noGrp="1"/>
          </p:cNvSpPr>
          <p:nvPr>
            <p:ph type="ftr" idx="42"/>
          </p:nvPr>
        </p:nvSpPr>
        <p:spPr/>
        <p:txBody>
          <a:bodyPr/>
          <a:p>
            <a:r>
              <a:t>Footer</a:t>
            </a:r>
          </a:p>
        </p:txBody>
      </p:sp>
      <p:sp>
        <p:nvSpPr>
          <p:cNvPr id="3" name="PlaceHolder 2"/>
          <p:cNvSpPr>
            <a:spLocks noGrp="1"/>
          </p:cNvSpPr>
          <p:nvPr>
            <p:ph type="sldNum" idx="40"/>
          </p:nvPr>
        </p:nvSpPr>
        <p:spPr/>
        <p:txBody>
          <a:bodyPr/>
          <a:p>
            <a:fld id="{CB24E89B-5531-4D2B-8CAB-5BFF56E34985}" type="slidenum">
              <a:t>&lt;#&gt;</a:t>
            </a:fld>
          </a:p>
        </p:txBody>
      </p:sp>
      <p:sp>
        <p:nvSpPr>
          <p:cNvPr id="4" name="PlaceHolder 3"/>
          <p:cNvSpPr>
            <a:spLocks noGrp="1"/>
          </p:cNvSpPr>
          <p:nvPr>
            <p:ph type="dt" idx="41"/>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2_Normal con fuente ">
    <p:spTree>
      <p:nvGrpSpPr>
        <p:cNvPr id="1" name=""/>
        <p:cNvGrpSpPr/>
        <p:nvPr/>
      </p:nvGrpSpPr>
      <p:grpSpPr>
        <a:xfrm>
          <a:off x="0" y="0"/>
          <a:ext cx="0" cy="0"/>
          <a:chOff x="0" y="0"/>
          <a:chExt cx="0" cy="0"/>
        </a:xfrm>
      </p:grpSpPr>
      <p:sp>
        <p:nvSpPr>
          <p:cNvPr id="2" name="PlaceHolder 1"/>
          <p:cNvSpPr>
            <a:spLocks noGrp="1"/>
          </p:cNvSpPr>
          <p:nvPr>
            <p:ph type="ftr" idx="45"/>
          </p:nvPr>
        </p:nvSpPr>
        <p:spPr/>
        <p:txBody>
          <a:bodyPr/>
          <a:p>
            <a:r>
              <a:t>Footer</a:t>
            </a:r>
          </a:p>
        </p:txBody>
      </p:sp>
      <p:sp>
        <p:nvSpPr>
          <p:cNvPr id="3" name="PlaceHolder 2"/>
          <p:cNvSpPr>
            <a:spLocks noGrp="1"/>
          </p:cNvSpPr>
          <p:nvPr>
            <p:ph type="sldNum" idx="43"/>
          </p:nvPr>
        </p:nvSpPr>
        <p:spPr/>
        <p:txBody>
          <a:bodyPr/>
          <a:p>
            <a:fld id="{520E3022-7D92-4602-B964-FF12234C4D1F}" type="slidenum">
              <a:t>&lt;#&gt;</a:t>
            </a:fld>
          </a:p>
        </p:txBody>
      </p:sp>
      <p:sp>
        <p:nvSpPr>
          <p:cNvPr id="4" name="PlaceHolder 3"/>
          <p:cNvSpPr>
            <a:spLocks noGrp="1"/>
          </p:cNvSpPr>
          <p:nvPr>
            <p:ph type="dt" idx="44"/>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3_Normal con fuente ">
    <p:spTree>
      <p:nvGrpSpPr>
        <p:cNvPr id="1" name=""/>
        <p:cNvGrpSpPr/>
        <p:nvPr/>
      </p:nvGrpSpPr>
      <p:grpSpPr>
        <a:xfrm>
          <a:off x="0" y="0"/>
          <a:ext cx="0" cy="0"/>
          <a:chOff x="0" y="0"/>
          <a:chExt cx="0" cy="0"/>
        </a:xfrm>
      </p:grpSpPr>
      <p:sp>
        <p:nvSpPr>
          <p:cNvPr id="2" name="PlaceHolder 1"/>
          <p:cNvSpPr>
            <a:spLocks noGrp="1"/>
          </p:cNvSpPr>
          <p:nvPr>
            <p:ph type="ftr" idx="48"/>
          </p:nvPr>
        </p:nvSpPr>
        <p:spPr/>
        <p:txBody>
          <a:bodyPr/>
          <a:p>
            <a:r>
              <a:t>Footer</a:t>
            </a:r>
          </a:p>
        </p:txBody>
      </p:sp>
      <p:sp>
        <p:nvSpPr>
          <p:cNvPr id="3" name="PlaceHolder 2"/>
          <p:cNvSpPr>
            <a:spLocks noGrp="1"/>
          </p:cNvSpPr>
          <p:nvPr>
            <p:ph type="sldNum" idx="46"/>
          </p:nvPr>
        </p:nvSpPr>
        <p:spPr/>
        <p:txBody>
          <a:bodyPr/>
          <a:p>
            <a:fld id="{7192EB0C-306C-461E-97EB-BA86B812AC4A}" type="slidenum">
              <a:t>&lt;#&gt;</a:t>
            </a:fld>
          </a:p>
        </p:txBody>
      </p:sp>
      <p:sp>
        <p:nvSpPr>
          <p:cNvPr id="4" name="PlaceHolder 3"/>
          <p:cNvSpPr>
            <a:spLocks noGrp="1"/>
          </p:cNvSpPr>
          <p:nvPr>
            <p:ph type="dt" idx="47"/>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4_Normal con fuente ">
    <p:spTree>
      <p:nvGrpSpPr>
        <p:cNvPr id="1" name=""/>
        <p:cNvGrpSpPr/>
        <p:nvPr/>
      </p:nvGrpSpPr>
      <p:grpSpPr>
        <a:xfrm>
          <a:off x="0" y="0"/>
          <a:ext cx="0" cy="0"/>
          <a:chOff x="0" y="0"/>
          <a:chExt cx="0" cy="0"/>
        </a:xfrm>
      </p:grpSpPr>
      <p:sp>
        <p:nvSpPr>
          <p:cNvPr id="2" name="PlaceHolder 1"/>
          <p:cNvSpPr>
            <a:spLocks noGrp="1"/>
          </p:cNvSpPr>
          <p:nvPr>
            <p:ph type="ftr" idx="51"/>
          </p:nvPr>
        </p:nvSpPr>
        <p:spPr/>
        <p:txBody>
          <a:bodyPr/>
          <a:p>
            <a:r>
              <a:t>Footer</a:t>
            </a:r>
          </a:p>
        </p:txBody>
      </p:sp>
      <p:sp>
        <p:nvSpPr>
          <p:cNvPr id="3" name="PlaceHolder 2"/>
          <p:cNvSpPr>
            <a:spLocks noGrp="1"/>
          </p:cNvSpPr>
          <p:nvPr>
            <p:ph type="sldNum" idx="49"/>
          </p:nvPr>
        </p:nvSpPr>
        <p:spPr/>
        <p:txBody>
          <a:bodyPr/>
          <a:p>
            <a:fld id="{56E5EBBE-8DAD-4AAF-A471-B9ED9963E759}" type="slidenum">
              <a:t>&lt;#&gt;</a:t>
            </a:fld>
          </a:p>
        </p:txBody>
      </p:sp>
      <p:sp>
        <p:nvSpPr>
          <p:cNvPr id="4" name="PlaceHolder 3"/>
          <p:cNvSpPr>
            <a:spLocks noGrp="1"/>
          </p:cNvSpPr>
          <p:nvPr>
            <p:ph type="dt" idx="50"/>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5_Normal con fuente ">
    <p:spTree>
      <p:nvGrpSpPr>
        <p:cNvPr id="1" name=""/>
        <p:cNvGrpSpPr/>
        <p:nvPr/>
      </p:nvGrpSpPr>
      <p:grpSpPr>
        <a:xfrm>
          <a:off x="0" y="0"/>
          <a:ext cx="0" cy="0"/>
          <a:chOff x="0" y="0"/>
          <a:chExt cx="0" cy="0"/>
        </a:xfrm>
      </p:grpSpPr>
      <p:sp>
        <p:nvSpPr>
          <p:cNvPr id="2" name="PlaceHolder 1"/>
          <p:cNvSpPr>
            <a:spLocks noGrp="1"/>
          </p:cNvSpPr>
          <p:nvPr>
            <p:ph type="ftr" idx="54"/>
          </p:nvPr>
        </p:nvSpPr>
        <p:spPr/>
        <p:txBody>
          <a:bodyPr/>
          <a:p>
            <a:r>
              <a:t>Footer</a:t>
            </a:r>
          </a:p>
        </p:txBody>
      </p:sp>
      <p:sp>
        <p:nvSpPr>
          <p:cNvPr id="3" name="PlaceHolder 2"/>
          <p:cNvSpPr>
            <a:spLocks noGrp="1"/>
          </p:cNvSpPr>
          <p:nvPr>
            <p:ph type="sldNum" idx="52"/>
          </p:nvPr>
        </p:nvSpPr>
        <p:spPr/>
        <p:txBody>
          <a:bodyPr/>
          <a:p>
            <a:fld id="{776DD59E-4EDD-4B84-A3EF-C8B4520FB125}" type="slidenum">
              <a:t>&lt;#&gt;</a:t>
            </a:fld>
          </a:p>
        </p:txBody>
      </p:sp>
      <p:sp>
        <p:nvSpPr>
          <p:cNvPr id="4" name="PlaceHolder 3"/>
          <p:cNvSpPr>
            <a:spLocks noGrp="1"/>
          </p:cNvSpPr>
          <p:nvPr>
            <p:ph type="dt" idx="53"/>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6_Normal con fuente ">
    <p:spTree>
      <p:nvGrpSpPr>
        <p:cNvPr id="1" name=""/>
        <p:cNvGrpSpPr/>
        <p:nvPr/>
      </p:nvGrpSpPr>
      <p:grpSpPr>
        <a:xfrm>
          <a:off x="0" y="0"/>
          <a:ext cx="0" cy="0"/>
          <a:chOff x="0" y="0"/>
          <a:chExt cx="0" cy="0"/>
        </a:xfrm>
      </p:grpSpPr>
      <p:sp>
        <p:nvSpPr>
          <p:cNvPr id="2" name="PlaceHolder 1"/>
          <p:cNvSpPr>
            <a:spLocks noGrp="1"/>
          </p:cNvSpPr>
          <p:nvPr>
            <p:ph type="ftr" idx="57"/>
          </p:nvPr>
        </p:nvSpPr>
        <p:spPr/>
        <p:txBody>
          <a:bodyPr/>
          <a:p>
            <a:r>
              <a:t>Footer</a:t>
            </a:r>
          </a:p>
        </p:txBody>
      </p:sp>
      <p:sp>
        <p:nvSpPr>
          <p:cNvPr id="3" name="PlaceHolder 2"/>
          <p:cNvSpPr>
            <a:spLocks noGrp="1"/>
          </p:cNvSpPr>
          <p:nvPr>
            <p:ph type="sldNum" idx="55"/>
          </p:nvPr>
        </p:nvSpPr>
        <p:spPr/>
        <p:txBody>
          <a:bodyPr/>
          <a:p>
            <a:fld id="{C0ABA0FC-A8CA-4545-8660-F7E2FC9628BF}" type="slidenum">
              <a:t>&lt;#&gt;</a:t>
            </a:fld>
          </a:p>
        </p:txBody>
      </p:sp>
      <p:sp>
        <p:nvSpPr>
          <p:cNvPr id="4" name="PlaceHolder 3"/>
          <p:cNvSpPr>
            <a:spLocks noGrp="1"/>
          </p:cNvSpPr>
          <p:nvPr>
            <p:ph type="dt" idx="56"/>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4_Diseño personalizado">
    <p:spTree>
      <p:nvGrpSpPr>
        <p:cNvPr id="1" name=""/>
        <p:cNvGrpSpPr/>
        <p:nvPr/>
      </p:nvGrpSpPr>
      <p:grpSpPr>
        <a:xfrm>
          <a:off x="0" y="0"/>
          <a:ext cx="0" cy="0"/>
          <a:chOff x="0" y="0"/>
          <a:chExt cx="0" cy="0"/>
        </a:xfrm>
      </p:grpSpPr>
      <p:sp>
        <p:nvSpPr>
          <p:cNvPr id="2" name="PlaceHolder 1"/>
          <p:cNvSpPr>
            <a:spLocks noGrp="1"/>
          </p:cNvSpPr>
          <p:nvPr>
            <p:ph type="ftr" idx="6"/>
          </p:nvPr>
        </p:nvSpPr>
        <p:spPr/>
        <p:txBody>
          <a:bodyPr/>
          <a:p>
            <a:r>
              <a:t>Footer</a:t>
            </a:r>
          </a:p>
        </p:txBody>
      </p:sp>
      <p:sp>
        <p:nvSpPr>
          <p:cNvPr id="3" name="PlaceHolder 2"/>
          <p:cNvSpPr>
            <a:spLocks noGrp="1"/>
          </p:cNvSpPr>
          <p:nvPr>
            <p:ph type="sldNum" idx="4"/>
          </p:nvPr>
        </p:nvSpPr>
        <p:spPr/>
        <p:txBody>
          <a:bodyPr/>
          <a:p>
            <a:fld id="{B09CC2C9-C2A7-4AA1-B9FC-63F30D1BE34A}" type="slidenum">
              <a:t>&lt;#&gt;</a:t>
            </a:fld>
          </a:p>
        </p:txBody>
      </p:sp>
      <p:sp>
        <p:nvSpPr>
          <p:cNvPr id="4" name="PlaceHolder 3"/>
          <p:cNvSpPr>
            <a:spLocks noGrp="1"/>
          </p:cNvSpPr>
          <p:nvPr>
            <p:ph type="dt" idx="5"/>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7_Normal con fuente ">
    <p:spTree>
      <p:nvGrpSpPr>
        <p:cNvPr id="1" name=""/>
        <p:cNvGrpSpPr/>
        <p:nvPr/>
      </p:nvGrpSpPr>
      <p:grpSpPr>
        <a:xfrm>
          <a:off x="0" y="0"/>
          <a:ext cx="0" cy="0"/>
          <a:chOff x="0" y="0"/>
          <a:chExt cx="0" cy="0"/>
        </a:xfrm>
      </p:grpSpPr>
      <p:sp>
        <p:nvSpPr>
          <p:cNvPr id="2" name="PlaceHolder 1"/>
          <p:cNvSpPr>
            <a:spLocks noGrp="1"/>
          </p:cNvSpPr>
          <p:nvPr>
            <p:ph type="ftr" idx="60"/>
          </p:nvPr>
        </p:nvSpPr>
        <p:spPr/>
        <p:txBody>
          <a:bodyPr/>
          <a:p>
            <a:r>
              <a:t>Footer</a:t>
            </a:r>
          </a:p>
        </p:txBody>
      </p:sp>
      <p:sp>
        <p:nvSpPr>
          <p:cNvPr id="3" name="PlaceHolder 2"/>
          <p:cNvSpPr>
            <a:spLocks noGrp="1"/>
          </p:cNvSpPr>
          <p:nvPr>
            <p:ph type="sldNum" idx="58"/>
          </p:nvPr>
        </p:nvSpPr>
        <p:spPr/>
        <p:txBody>
          <a:bodyPr/>
          <a:p>
            <a:fld id="{6BE550F7-D0CC-4732-9409-0911CAC30BC0}" type="slidenum">
              <a:t>&lt;#&gt;</a:t>
            </a:fld>
          </a:p>
        </p:txBody>
      </p:sp>
      <p:sp>
        <p:nvSpPr>
          <p:cNvPr id="4" name="PlaceHolder 3"/>
          <p:cNvSpPr>
            <a:spLocks noGrp="1"/>
          </p:cNvSpPr>
          <p:nvPr>
            <p:ph type="dt" idx="59"/>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9_Normal con fuente ">
    <p:spTree>
      <p:nvGrpSpPr>
        <p:cNvPr id="1" name=""/>
        <p:cNvGrpSpPr/>
        <p:nvPr/>
      </p:nvGrpSpPr>
      <p:grpSpPr>
        <a:xfrm>
          <a:off x="0" y="0"/>
          <a:ext cx="0" cy="0"/>
          <a:chOff x="0" y="0"/>
          <a:chExt cx="0" cy="0"/>
        </a:xfrm>
      </p:grpSpPr>
      <p:sp>
        <p:nvSpPr>
          <p:cNvPr id="2" name="PlaceHolder 1"/>
          <p:cNvSpPr>
            <a:spLocks noGrp="1"/>
          </p:cNvSpPr>
          <p:nvPr>
            <p:ph type="ftr" idx="63"/>
          </p:nvPr>
        </p:nvSpPr>
        <p:spPr/>
        <p:txBody>
          <a:bodyPr/>
          <a:p>
            <a:r>
              <a:t>Footer</a:t>
            </a:r>
          </a:p>
        </p:txBody>
      </p:sp>
      <p:sp>
        <p:nvSpPr>
          <p:cNvPr id="3" name="PlaceHolder 2"/>
          <p:cNvSpPr>
            <a:spLocks noGrp="1"/>
          </p:cNvSpPr>
          <p:nvPr>
            <p:ph type="sldNum" idx="61"/>
          </p:nvPr>
        </p:nvSpPr>
        <p:spPr/>
        <p:txBody>
          <a:bodyPr/>
          <a:p>
            <a:fld id="{C73DDB76-933C-4734-8E95-AD8096A99B73}" type="slidenum">
              <a:t>&lt;#&gt;</a:t>
            </a:fld>
          </a:p>
        </p:txBody>
      </p:sp>
      <p:sp>
        <p:nvSpPr>
          <p:cNvPr id="4" name="PlaceHolder 3"/>
          <p:cNvSpPr>
            <a:spLocks noGrp="1"/>
          </p:cNvSpPr>
          <p:nvPr>
            <p:ph type="dt" idx="62"/>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0_Normal con fuente ">
    <p:spTree>
      <p:nvGrpSpPr>
        <p:cNvPr id="1" name=""/>
        <p:cNvGrpSpPr/>
        <p:nvPr/>
      </p:nvGrpSpPr>
      <p:grpSpPr>
        <a:xfrm>
          <a:off x="0" y="0"/>
          <a:ext cx="0" cy="0"/>
          <a:chOff x="0" y="0"/>
          <a:chExt cx="0" cy="0"/>
        </a:xfrm>
      </p:grpSpPr>
      <p:sp>
        <p:nvSpPr>
          <p:cNvPr id="2" name="PlaceHolder 1"/>
          <p:cNvSpPr>
            <a:spLocks noGrp="1"/>
          </p:cNvSpPr>
          <p:nvPr>
            <p:ph type="ftr" idx="66"/>
          </p:nvPr>
        </p:nvSpPr>
        <p:spPr/>
        <p:txBody>
          <a:bodyPr/>
          <a:p>
            <a:r>
              <a:t>Footer</a:t>
            </a:r>
          </a:p>
        </p:txBody>
      </p:sp>
      <p:sp>
        <p:nvSpPr>
          <p:cNvPr id="3" name="PlaceHolder 2"/>
          <p:cNvSpPr>
            <a:spLocks noGrp="1"/>
          </p:cNvSpPr>
          <p:nvPr>
            <p:ph type="sldNum" idx="64"/>
          </p:nvPr>
        </p:nvSpPr>
        <p:spPr/>
        <p:txBody>
          <a:bodyPr/>
          <a:p>
            <a:fld id="{D175091E-2EEC-4C19-B7FE-F06DFAC236FA}" type="slidenum">
              <a:t>&lt;#&gt;</a:t>
            </a:fld>
          </a:p>
        </p:txBody>
      </p:sp>
      <p:sp>
        <p:nvSpPr>
          <p:cNvPr id="4" name="PlaceHolder 3"/>
          <p:cNvSpPr>
            <a:spLocks noGrp="1"/>
          </p:cNvSpPr>
          <p:nvPr>
            <p:ph type="dt" idx="65"/>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spTree>
      <p:nvGrpSpPr>
        <p:cNvPr id="1" name=""/>
        <p:cNvGrpSpPr/>
        <p:nvPr/>
      </p:nvGrpSpPr>
      <p:grpSpPr>
        <a:xfrm>
          <a:off x="0" y="0"/>
          <a:ext cx="0" cy="0"/>
          <a:chOff x="0" y="0"/>
          <a:chExt cx="0" cy="0"/>
        </a:xfrm>
      </p:grpSpPr>
      <p:sp>
        <p:nvSpPr>
          <p:cNvPr id="2" name="PlaceHolder 1"/>
          <p:cNvSpPr>
            <a:spLocks noGrp="1"/>
          </p:cNvSpPr>
          <p:nvPr>
            <p:ph type="ftr" idx="68"/>
          </p:nvPr>
        </p:nvSpPr>
        <p:spPr/>
        <p:txBody>
          <a:bodyPr/>
          <a:p>
            <a:r>
              <a:t>Footer</a:t>
            </a:r>
          </a:p>
        </p:txBody>
      </p:sp>
      <p:sp>
        <p:nvSpPr>
          <p:cNvPr id="3" name="PlaceHolder 2"/>
          <p:cNvSpPr>
            <a:spLocks noGrp="1"/>
          </p:cNvSpPr>
          <p:nvPr>
            <p:ph type="sldNum" idx="69"/>
          </p:nvPr>
        </p:nvSpPr>
        <p:spPr/>
        <p:txBody>
          <a:bodyPr/>
          <a:p>
            <a:fld id="{EAF2C22C-9908-48A9-BDFF-7DF063B3CCFB}" type="slidenum">
              <a:t>&lt;#&gt;</a:t>
            </a:fld>
          </a:p>
        </p:txBody>
      </p:sp>
      <p:sp>
        <p:nvSpPr>
          <p:cNvPr id="4" name="PlaceHolder 3"/>
          <p:cNvSpPr>
            <a:spLocks noGrp="1"/>
          </p:cNvSpPr>
          <p:nvPr>
            <p:ph type="dt" idx="67"/>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1_Normal con fuente ">
    <p:spTree>
      <p:nvGrpSpPr>
        <p:cNvPr id="1" name=""/>
        <p:cNvGrpSpPr/>
        <p:nvPr/>
      </p:nvGrpSpPr>
      <p:grpSpPr>
        <a:xfrm>
          <a:off x="0" y="0"/>
          <a:ext cx="0" cy="0"/>
          <a:chOff x="0" y="0"/>
          <a:chExt cx="0" cy="0"/>
        </a:xfrm>
      </p:grpSpPr>
      <p:sp>
        <p:nvSpPr>
          <p:cNvPr id="2" name="PlaceHolder 1"/>
          <p:cNvSpPr>
            <a:spLocks noGrp="1"/>
          </p:cNvSpPr>
          <p:nvPr>
            <p:ph type="ftr" idx="72"/>
          </p:nvPr>
        </p:nvSpPr>
        <p:spPr/>
        <p:txBody>
          <a:bodyPr/>
          <a:p>
            <a:r>
              <a:t>Footer</a:t>
            </a:r>
          </a:p>
        </p:txBody>
      </p:sp>
      <p:sp>
        <p:nvSpPr>
          <p:cNvPr id="3" name="PlaceHolder 2"/>
          <p:cNvSpPr>
            <a:spLocks noGrp="1"/>
          </p:cNvSpPr>
          <p:nvPr>
            <p:ph type="sldNum" idx="70"/>
          </p:nvPr>
        </p:nvSpPr>
        <p:spPr/>
        <p:txBody>
          <a:bodyPr/>
          <a:p>
            <a:fld id="{5695B617-82F0-470B-98FE-0695D1F8CEE1}" type="slidenum">
              <a:t>&lt;#&gt;</a:t>
            </a:fld>
          </a:p>
        </p:txBody>
      </p:sp>
      <p:sp>
        <p:nvSpPr>
          <p:cNvPr id="4" name="PlaceHolder 3"/>
          <p:cNvSpPr>
            <a:spLocks noGrp="1"/>
          </p:cNvSpPr>
          <p:nvPr>
            <p:ph type="dt" idx="71"/>
          </p:nvPr>
        </p:nvSpPr>
        <p:spPr/>
        <p:txBody>
          <a:bodyPr/>
          <a:p>
            <a:r>
              <a:rPr lang="en-US"/>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5_Normal con fuente ">
    <p:spTree>
      <p:nvGrpSpPr>
        <p:cNvPr id="1" name=""/>
        <p:cNvGrpSpPr/>
        <p:nvPr/>
      </p:nvGrpSpPr>
      <p:grpSpPr>
        <a:xfrm>
          <a:off x="0" y="0"/>
          <a:ext cx="0" cy="0"/>
          <a:chOff x="0" y="0"/>
          <a:chExt cx="0" cy="0"/>
        </a:xfrm>
      </p:grpSpPr>
      <p:sp>
        <p:nvSpPr>
          <p:cNvPr id="2" name="PlaceHolder 1"/>
          <p:cNvSpPr>
            <a:spLocks noGrp="1"/>
          </p:cNvSpPr>
          <p:nvPr>
            <p:ph type="ftr" idx="75"/>
          </p:nvPr>
        </p:nvSpPr>
        <p:spPr/>
        <p:txBody>
          <a:bodyPr/>
          <a:p>
            <a:r>
              <a:t>Footer</a:t>
            </a:r>
          </a:p>
        </p:txBody>
      </p:sp>
      <p:sp>
        <p:nvSpPr>
          <p:cNvPr id="3" name="PlaceHolder 2"/>
          <p:cNvSpPr>
            <a:spLocks noGrp="1"/>
          </p:cNvSpPr>
          <p:nvPr>
            <p:ph type="sldNum" idx="73"/>
          </p:nvPr>
        </p:nvSpPr>
        <p:spPr/>
        <p:txBody>
          <a:bodyPr/>
          <a:p>
            <a:fld id="{C7C0F5EE-931D-41D6-892F-D31CCE512089}" type="slidenum">
              <a:t>&lt;#&gt;</a:t>
            </a:fld>
          </a:p>
        </p:txBody>
      </p:sp>
      <p:sp>
        <p:nvSpPr>
          <p:cNvPr id="4" name="PlaceHolder 3"/>
          <p:cNvSpPr>
            <a:spLocks noGrp="1"/>
          </p:cNvSpPr>
          <p:nvPr>
            <p:ph type="dt" idx="74"/>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8_Normal con fuente ">
    <p:spTree>
      <p:nvGrpSpPr>
        <p:cNvPr id="1" name=""/>
        <p:cNvGrpSpPr/>
        <p:nvPr/>
      </p:nvGrpSpPr>
      <p:grpSpPr>
        <a:xfrm>
          <a:off x="0" y="0"/>
          <a:ext cx="0" cy="0"/>
          <a:chOff x="0" y="0"/>
          <a:chExt cx="0" cy="0"/>
        </a:xfrm>
      </p:grpSpPr>
      <p:sp>
        <p:nvSpPr>
          <p:cNvPr id="2" name="PlaceHolder 1"/>
          <p:cNvSpPr>
            <a:spLocks noGrp="1"/>
          </p:cNvSpPr>
          <p:nvPr>
            <p:ph type="ftr" idx="78"/>
          </p:nvPr>
        </p:nvSpPr>
        <p:spPr/>
        <p:txBody>
          <a:bodyPr/>
          <a:p>
            <a:r>
              <a:t>Footer</a:t>
            </a:r>
          </a:p>
        </p:txBody>
      </p:sp>
      <p:sp>
        <p:nvSpPr>
          <p:cNvPr id="3" name="PlaceHolder 2"/>
          <p:cNvSpPr>
            <a:spLocks noGrp="1"/>
          </p:cNvSpPr>
          <p:nvPr>
            <p:ph type="sldNum" idx="76"/>
          </p:nvPr>
        </p:nvSpPr>
        <p:spPr/>
        <p:txBody>
          <a:bodyPr/>
          <a:p>
            <a:fld id="{0C5E544E-54A5-4340-B9F8-04BFD9E3198E}" type="slidenum">
              <a:t>&lt;#&gt;</a:t>
            </a:fld>
          </a:p>
        </p:txBody>
      </p:sp>
      <p:sp>
        <p:nvSpPr>
          <p:cNvPr id="4" name="PlaceHolder 3"/>
          <p:cNvSpPr>
            <a:spLocks noGrp="1"/>
          </p:cNvSpPr>
          <p:nvPr>
            <p:ph type="dt" idx="77"/>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spTree>
      <p:nvGrpSpPr>
        <p:cNvPr id="1" name=""/>
        <p:cNvGrpSpPr/>
        <p:nvPr/>
      </p:nvGrpSpPr>
      <p:grpSpPr>
        <a:xfrm>
          <a:off x="0" y="0"/>
          <a:ext cx="0" cy="0"/>
          <a:chOff x="0" y="0"/>
          <a:chExt cx="0" cy="0"/>
        </a:xfrm>
      </p:grpSpPr>
      <p:sp>
        <p:nvSpPr>
          <p:cNvPr id="298" name="PlaceHolder 1"/>
          <p:cNvSpPr>
            <a:spLocks noGrp="1"/>
          </p:cNvSpPr>
          <p:nvPr>
            <p:ph type="title"/>
          </p:nvPr>
        </p:nvSpPr>
        <p:spPr>
          <a:xfrm>
            <a:off x="1101600" y="286560"/>
            <a:ext cx="10098720" cy="145044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3" name="PlaceHolder 2"/>
          <p:cNvSpPr>
            <a:spLocks noGrp="1"/>
          </p:cNvSpPr>
          <p:nvPr>
            <p:ph type="ftr" idx="80"/>
          </p:nvPr>
        </p:nvSpPr>
        <p:spPr/>
        <p:txBody>
          <a:bodyPr/>
          <a:p>
            <a:r>
              <a:t>Footer</a:t>
            </a:r>
          </a:p>
        </p:txBody>
      </p:sp>
      <p:sp>
        <p:nvSpPr>
          <p:cNvPr id="4" name="PlaceHolder 3"/>
          <p:cNvSpPr>
            <a:spLocks noGrp="1"/>
          </p:cNvSpPr>
          <p:nvPr>
            <p:ph type="sldNum" idx="81"/>
          </p:nvPr>
        </p:nvSpPr>
        <p:spPr/>
        <p:txBody>
          <a:bodyPr/>
          <a:p>
            <a:fld id="{754864BD-38C4-494D-87F3-BC7E5BDA3315}" type="slidenum">
              <a:t>&lt;#&gt;</a:t>
            </a:fld>
          </a:p>
        </p:txBody>
      </p:sp>
      <p:sp>
        <p:nvSpPr>
          <p:cNvPr id="5" name="PlaceHolder 4"/>
          <p:cNvSpPr>
            <a:spLocks noGrp="1"/>
          </p:cNvSpPr>
          <p:nvPr>
            <p:ph type="dt" idx="79"/>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Normal con fuente ">
    <p:spTree>
      <p:nvGrpSpPr>
        <p:cNvPr id="1" name=""/>
        <p:cNvGrpSpPr/>
        <p:nvPr/>
      </p:nvGrpSpPr>
      <p:grpSpPr>
        <a:xfrm>
          <a:off x="0" y="0"/>
          <a:ext cx="0" cy="0"/>
          <a:chOff x="0" y="0"/>
          <a:chExt cx="0" cy="0"/>
        </a:xfrm>
      </p:grpSpPr>
      <p:sp>
        <p:nvSpPr>
          <p:cNvPr id="2" name="PlaceHolder 1"/>
          <p:cNvSpPr>
            <a:spLocks noGrp="1"/>
          </p:cNvSpPr>
          <p:nvPr>
            <p:ph type="ftr" idx="84"/>
          </p:nvPr>
        </p:nvSpPr>
        <p:spPr/>
        <p:txBody>
          <a:bodyPr/>
          <a:p>
            <a:r>
              <a:t>Footer</a:t>
            </a:r>
          </a:p>
        </p:txBody>
      </p:sp>
      <p:sp>
        <p:nvSpPr>
          <p:cNvPr id="3" name="PlaceHolder 2"/>
          <p:cNvSpPr>
            <a:spLocks noGrp="1"/>
          </p:cNvSpPr>
          <p:nvPr>
            <p:ph type="sldNum" idx="82"/>
          </p:nvPr>
        </p:nvSpPr>
        <p:spPr/>
        <p:txBody>
          <a:bodyPr/>
          <a:p>
            <a:fld id="{A02F96D9-BEAE-41CB-9313-A13D1D474542}" type="slidenum">
              <a:t>&lt;#&gt;</a:t>
            </a:fld>
          </a:p>
        </p:txBody>
      </p:sp>
      <p:sp>
        <p:nvSpPr>
          <p:cNvPr id="4" name="PlaceHolder 3"/>
          <p:cNvSpPr>
            <a:spLocks noGrp="1"/>
          </p:cNvSpPr>
          <p:nvPr>
            <p:ph type="dt" idx="83"/>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spTree>
      <p:nvGrpSpPr>
        <p:cNvPr id="1" name=""/>
        <p:cNvGrpSpPr/>
        <p:nvPr/>
      </p:nvGrpSpPr>
      <p:grpSpPr>
        <a:xfrm>
          <a:off x="0" y="0"/>
          <a:ext cx="0" cy="0"/>
          <a:chOff x="0" y="0"/>
          <a:chExt cx="0" cy="0"/>
        </a:xfrm>
      </p:grpSpPr>
      <p:sp>
        <p:nvSpPr>
          <p:cNvPr id="323" name="PlaceHolder 1"/>
          <p:cNvSpPr>
            <a:spLocks noGrp="1"/>
          </p:cNvSpPr>
          <p:nvPr>
            <p:ph type="title"/>
          </p:nvPr>
        </p:nvSpPr>
        <p:spPr>
          <a:xfrm>
            <a:off x="1101600" y="286560"/>
            <a:ext cx="10098720" cy="145044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324" name="PlaceHolder 2"/>
          <p:cNvSpPr>
            <a:spLocks noGrp="1"/>
          </p:cNvSpPr>
          <p:nvPr>
            <p:ph type="subTitle"/>
          </p:nvPr>
        </p:nvSpPr>
        <p:spPr>
          <a:xfrm>
            <a:off x="1101600" y="1845720"/>
            <a:ext cx="10098720" cy="402300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86"/>
          </p:nvPr>
        </p:nvSpPr>
        <p:spPr/>
        <p:txBody>
          <a:bodyPr/>
          <a:p>
            <a:r>
              <a:t>Footer</a:t>
            </a:r>
          </a:p>
        </p:txBody>
      </p:sp>
      <p:sp>
        <p:nvSpPr>
          <p:cNvPr id="5" name="PlaceHolder 4"/>
          <p:cNvSpPr>
            <a:spLocks noGrp="1"/>
          </p:cNvSpPr>
          <p:nvPr>
            <p:ph type="sldNum" idx="87"/>
          </p:nvPr>
        </p:nvSpPr>
        <p:spPr/>
        <p:txBody>
          <a:bodyPr/>
          <a:p>
            <a:fld id="{C0ED1D8C-657C-411B-BB83-2FE07893724D}" type="slidenum">
              <a:t>&lt;#&gt;</a:t>
            </a:fld>
          </a:p>
        </p:txBody>
      </p:sp>
      <p:sp>
        <p:nvSpPr>
          <p:cNvPr id="6" name="PlaceHolder 5"/>
          <p:cNvSpPr>
            <a:spLocks noGrp="1"/>
          </p:cNvSpPr>
          <p:nvPr>
            <p:ph type="dt" idx="85"/>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8_Normal con fuente  2">
    <p:spTree>
      <p:nvGrpSpPr>
        <p:cNvPr id="1" name=""/>
        <p:cNvGrpSpPr/>
        <p:nvPr/>
      </p:nvGrpSpPr>
      <p:grpSpPr>
        <a:xfrm>
          <a:off x="0" y="0"/>
          <a:ext cx="0" cy="0"/>
          <a:chOff x="0" y="0"/>
          <a:chExt cx="0" cy="0"/>
        </a:xfrm>
      </p:grpSpPr>
      <p:sp>
        <p:nvSpPr>
          <p:cNvPr id="2" name="PlaceHolder 1"/>
          <p:cNvSpPr>
            <a:spLocks noGrp="1"/>
          </p:cNvSpPr>
          <p:nvPr>
            <p:ph type="ftr" idx="9"/>
          </p:nvPr>
        </p:nvSpPr>
        <p:spPr/>
        <p:txBody>
          <a:bodyPr/>
          <a:p>
            <a:r>
              <a:t>Footer</a:t>
            </a:r>
          </a:p>
        </p:txBody>
      </p:sp>
      <p:sp>
        <p:nvSpPr>
          <p:cNvPr id="3" name="PlaceHolder 2"/>
          <p:cNvSpPr>
            <a:spLocks noGrp="1"/>
          </p:cNvSpPr>
          <p:nvPr>
            <p:ph type="sldNum" idx="7"/>
          </p:nvPr>
        </p:nvSpPr>
        <p:spPr/>
        <p:txBody>
          <a:bodyPr/>
          <a:p>
            <a:fld id="{DA461193-FA5B-4D19-AD0C-A5D972B5AC5E}" type="slidenum">
              <a:t>&lt;#&gt;</a:t>
            </a:fld>
          </a:p>
        </p:txBody>
      </p:sp>
      <p:sp>
        <p:nvSpPr>
          <p:cNvPr id="4" name="PlaceHolder 3"/>
          <p:cNvSpPr>
            <a:spLocks noGrp="1"/>
          </p:cNvSpPr>
          <p:nvPr>
            <p:ph type="dt" idx="8"/>
          </p:nvPr>
        </p:nvSpPr>
        <p:spPr/>
        <p:txBody>
          <a:bodyPr/>
          <a:p>
            <a:r>
              <a:rPr lang="en-US"/>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Normal con fuente ">
    <p:spTree>
      <p:nvGrpSpPr>
        <p:cNvPr id="1" name=""/>
        <p:cNvGrpSpPr/>
        <p:nvPr/>
      </p:nvGrpSpPr>
      <p:grpSpPr>
        <a:xfrm>
          <a:off x="0" y="0"/>
          <a:ext cx="0" cy="0"/>
          <a:chOff x="0" y="0"/>
          <a:chExt cx="0" cy="0"/>
        </a:xfrm>
      </p:grpSpPr>
      <p:sp>
        <p:nvSpPr>
          <p:cNvPr id="2" name="PlaceHolder 1"/>
          <p:cNvSpPr>
            <a:spLocks noGrp="1"/>
          </p:cNvSpPr>
          <p:nvPr>
            <p:ph type="ftr" idx="90"/>
          </p:nvPr>
        </p:nvSpPr>
        <p:spPr/>
        <p:txBody>
          <a:bodyPr/>
          <a:p>
            <a:r>
              <a:t>Footer</a:t>
            </a:r>
          </a:p>
        </p:txBody>
      </p:sp>
      <p:sp>
        <p:nvSpPr>
          <p:cNvPr id="3" name="PlaceHolder 2"/>
          <p:cNvSpPr>
            <a:spLocks noGrp="1"/>
          </p:cNvSpPr>
          <p:nvPr>
            <p:ph type="sldNum" idx="88"/>
          </p:nvPr>
        </p:nvSpPr>
        <p:spPr/>
        <p:txBody>
          <a:bodyPr/>
          <a:p>
            <a:fld id="{CB33740A-102E-4961-B4FD-C3D4FCE3DE6C}" type="slidenum">
              <a:t>&lt;#&gt;</a:t>
            </a:fld>
          </a:p>
        </p:txBody>
      </p:sp>
      <p:sp>
        <p:nvSpPr>
          <p:cNvPr id="4" name="PlaceHolder 3"/>
          <p:cNvSpPr>
            <a:spLocks noGrp="1"/>
          </p:cNvSpPr>
          <p:nvPr>
            <p:ph type="dt" idx="89"/>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iseño personalizado">
    <p:spTree>
      <p:nvGrpSpPr>
        <p:cNvPr id="1" name=""/>
        <p:cNvGrpSpPr/>
        <p:nvPr/>
      </p:nvGrpSpPr>
      <p:grpSpPr>
        <a:xfrm>
          <a:off x="0" y="0"/>
          <a:ext cx="0" cy="0"/>
          <a:chOff x="0" y="0"/>
          <a:chExt cx="0" cy="0"/>
        </a:xfrm>
      </p:grpSpPr>
      <p:sp>
        <p:nvSpPr>
          <p:cNvPr id="2" name="PlaceHolder 1"/>
          <p:cNvSpPr>
            <a:spLocks noGrp="1"/>
          </p:cNvSpPr>
          <p:nvPr>
            <p:ph type="ftr" idx="91"/>
          </p:nvPr>
        </p:nvSpPr>
        <p:spPr/>
        <p:txBody>
          <a:bodyPr/>
          <a:p>
            <a:r>
              <a:t>Footer</a:t>
            </a:r>
          </a:p>
        </p:txBody>
      </p:sp>
      <p:sp>
        <p:nvSpPr>
          <p:cNvPr id="3" name="PlaceHolder 2"/>
          <p:cNvSpPr>
            <a:spLocks noGrp="1"/>
          </p:cNvSpPr>
          <p:nvPr>
            <p:ph type="sldNum" idx="92"/>
          </p:nvPr>
        </p:nvSpPr>
        <p:spPr/>
        <p:txBody>
          <a:bodyPr/>
          <a:p>
            <a:fld id="{65023E2A-6D28-4BA4-9A69-B4A875CDB206}" type="slidenum">
              <a:t>&lt;#&gt;</a:t>
            </a:fld>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2_Dos objetos">
    <p:spTree>
      <p:nvGrpSpPr>
        <p:cNvPr id="1" name=""/>
        <p:cNvGrpSpPr/>
        <p:nvPr/>
      </p:nvGrpSpPr>
      <p:grpSpPr>
        <a:xfrm>
          <a:off x="0" y="0"/>
          <a:ext cx="0" cy="0"/>
          <a:chOff x="0" y="0"/>
          <a:chExt cx="0" cy="0"/>
        </a:xfrm>
      </p:grpSpPr>
      <p:sp>
        <p:nvSpPr>
          <p:cNvPr id="2" name="PlaceHolder 1"/>
          <p:cNvSpPr>
            <a:spLocks noGrp="1"/>
          </p:cNvSpPr>
          <p:nvPr>
            <p:ph type="ftr" idx="12"/>
          </p:nvPr>
        </p:nvSpPr>
        <p:spPr/>
        <p:txBody>
          <a:bodyPr/>
          <a:p>
            <a:r>
              <a:t>Footer</a:t>
            </a:r>
          </a:p>
        </p:txBody>
      </p:sp>
      <p:sp>
        <p:nvSpPr>
          <p:cNvPr id="3" name="PlaceHolder 2"/>
          <p:cNvSpPr>
            <a:spLocks noGrp="1"/>
          </p:cNvSpPr>
          <p:nvPr>
            <p:ph type="sldNum" idx="10"/>
          </p:nvPr>
        </p:nvSpPr>
        <p:spPr/>
        <p:txBody>
          <a:bodyPr/>
          <a:p>
            <a:fld id="{8F1A59A2-5181-4BD5-984D-DC8D1180CE05}" type="slidenum">
              <a:t>&lt;#&gt;</a:t>
            </a:fld>
          </a:p>
        </p:txBody>
      </p:sp>
      <p:sp>
        <p:nvSpPr>
          <p:cNvPr id="4" name="PlaceHolder 3"/>
          <p:cNvSpPr>
            <a:spLocks noGrp="1"/>
          </p:cNvSpPr>
          <p:nvPr>
            <p:ph type="dt" idx="11"/>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_OBJECTS">
    <p:spTree>
      <p:nvGrpSpPr>
        <p:cNvPr id="1" name=""/>
        <p:cNvGrpSpPr/>
        <p:nvPr/>
      </p:nvGrpSpPr>
      <p:grpSpPr>
        <a:xfrm>
          <a:off x="0" y="0"/>
          <a:ext cx="0" cy="0"/>
          <a:chOff x="0" y="0"/>
          <a:chExt cx="0" cy="0"/>
        </a:xfrm>
      </p:grpSpPr>
      <p:sp>
        <p:nvSpPr>
          <p:cNvPr id="52" name="PlaceHolder 1"/>
          <p:cNvSpPr>
            <a:spLocks noGrp="1"/>
          </p:cNvSpPr>
          <p:nvPr>
            <p:ph type="title"/>
          </p:nvPr>
        </p:nvSpPr>
        <p:spPr>
          <a:xfrm>
            <a:off x="1101600" y="286560"/>
            <a:ext cx="10098720" cy="145044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53" name="PlaceHolder 2"/>
          <p:cNvSpPr>
            <a:spLocks noGrp="1"/>
          </p:cNvSpPr>
          <p:nvPr>
            <p:ph/>
          </p:nvPr>
        </p:nvSpPr>
        <p:spPr>
          <a:xfrm>
            <a:off x="1101600" y="1845720"/>
            <a:ext cx="4928040" cy="402300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54" name="PlaceHolder 3"/>
          <p:cNvSpPr>
            <a:spLocks noGrp="1"/>
          </p:cNvSpPr>
          <p:nvPr>
            <p:ph/>
          </p:nvPr>
        </p:nvSpPr>
        <p:spPr>
          <a:xfrm>
            <a:off x="6276600" y="1845720"/>
            <a:ext cx="4928040" cy="402300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5" name="PlaceHolder 4"/>
          <p:cNvSpPr>
            <a:spLocks noGrp="1"/>
          </p:cNvSpPr>
          <p:nvPr>
            <p:ph type="ftr" idx="14"/>
          </p:nvPr>
        </p:nvSpPr>
        <p:spPr/>
        <p:txBody>
          <a:bodyPr/>
          <a:p>
            <a:r>
              <a:t>Footer</a:t>
            </a:r>
          </a:p>
        </p:txBody>
      </p:sp>
      <p:sp>
        <p:nvSpPr>
          <p:cNvPr id="6" name="PlaceHolder 5"/>
          <p:cNvSpPr>
            <a:spLocks noGrp="1"/>
          </p:cNvSpPr>
          <p:nvPr>
            <p:ph type="sldNum" idx="15"/>
          </p:nvPr>
        </p:nvSpPr>
        <p:spPr/>
        <p:txBody>
          <a:bodyPr/>
          <a:p>
            <a:fld id="{9EC7E28C-136B-4CF6-A7C7-52D0FD25BD1C}" type="slidenum">
              <a:t>&lt;#&gt;</a:t>
            </a:fld>
          </a:p>
        </p:txBody>
      </p:sp>
      <p:sp>
        <p:nvSpPr>
          <p:cNvPr id="7" name="PlaceHolder 6"/>
          <p:cNvSpPr>
            <a:spLocks noGrp="1"/>
          </p:cNvSpPr>
          <p:nvPr>
            <p:ph type="dt" idx="1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WO_OBJECTS_WITH_TEXT">
    <p:spTree>
      <p:nvGrpSpPr>
        <p:cNvPr id="1" name=""/>
        <p:cNvGrpSpPr/>
        <p:nvPr/>
      </p:nvGrpSpPr>
      <p:grpSpPr>
        <a:xfrm>
          <a:off x="0" y="0"/>
          <a:ext cx="0" cy="0"/>
          <a:chOff x="0" y="0"/>
          <a:chExt cx="0" cy="0"/>
        </a:xfrm>
      </p:grpSpPr>
      <p:sp>
        <p:nvSpPr>
          <p:cNvPr id="2" name="PlaceHolder 1"/>
          <p:cNvSpPr>
            <a:spLocks noGrp="1"/>
          </p:cNvSpPr>
          <p:nvPr>
            <p:ph type="ftr" idx="17"/>
          </p:nvPr>
        </p:nvSpPr>
        <p:spPr/>
        <p:txBody>
          <a:bodyPr/>
          <a:p>
            <a:r>
              <a:t>Footer</a:t>
            </a:r>
          </a:p>
        </p:txBody>
      </p:sp>
      <p:sp>
        <p:nvSpPr>
          <p:cNvPr id="3" name="PlaceHolder 2"/>
          <p:cNvSpPr>
            <a:spLocks noGrp="1"/>
          </p:cNvSpPr>
          <p:nvPr>
            <p:ph type="sldNum" idx="18"/>
          </p:nvPr>
        </p:nvSpPr>
        <p:spPr/>
        <p:txBody>
          <a:bodyPr/>
          <a:p>
            <a:fld id="{9486BCF5-DC6E-4C4F-A0D2-FDC3D96F9413}" type="slidenum">
              <a:t>&lt;#&gt;</a:t>
            </a:fld>
          </a:p>
        </p:txBody>
      </p:sp>
      <p:sp>
        <p:nvSpPr>
          <p:cNvPr id="4" name="PlaceHolder 3"/>
          <p:cNvSpPr>
            <a:spLocks noGrp="1"/>
          </p:cNvSpPr>
          <p:nvPr>
            <p:ph type="dt" idx="16"/>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ftr" idx="20"/>
          </p:nvPr>
        </p:nvSpPr>
        <p:spPr/>
        <p:txBody>
          <a:bodyPr/>
          <a:p>
            <a:r>
              <a:t>Footer</a:t>
            </a:r>
          </a:p>
        </p:txBody>
      </p:sp>
      <p:sp>
        <p:nvSpPr>
          <p:cNvPr id="3" name="PlaceHolder 2"/>
          <p:cNvSpPr>
            <a:spLocks noGrp="1"/>
          </p:cNvSpPr>
          <p:nvPr>
            <p:ph type="sldNum" idx="21"/>
          </p:nvPr>
        </p:nvSpPr>
        <p:spPr/>
        <p:txBody>
          <a:bodyPr/>
          <a:p>
            <a:fld id="{21165E46-8802-4CAE-8AFE-A5166081E077}" type="slidenum">
              <a:t>&lt;#&gt;</a:t>
            </a:fld>
          </a:p>
        </p:txBody>
      </p:sp>
      <p:sp>
        <p:nvSpPr>
          <p:cNvPr id="4" name="PlaceHolder 3"/>
          <p:cNvSpPr>
            <a:spLocks noGrp="1"/>
          </p:cNvSpPr>
          <p:nvPr>
            <p:ph type="dt" idx="19"/>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BJECT_WITH_CAPTION_TEXT">
    <p:spTree>
      <p:nvGrpSpPr>
        <p:cNvPr id="1" name=""/>
        <p:cNvGrpSpPr/>
        <p:nvPr/>
      </p:nvGrpSpPr>
      <p:grpSpPr>
        <a:xfrm>
          <a:off x="0" y="0"/>
          <a:ext cx="0" cy="0"/>
          <a:chOff x="0" y="0"/>
          <a:chExt cx="0" cy="0"/>
        </a:xfrm>
      </p:grpSpPr>
      <p:sp>
        <p:nvSpPr>
          <p:cNvPr id="2" name="PlaceHolder 1"/>
          <p:cNvSpPr>
            <a:spLocks noGrp="1"/>
          </p:cNvSpPr>
          <p:nvPr>
            <p:ph type="ftr" idx="23"/>
          </p:nvPr>
        </p:nvSpPr>
        <p:spPr/>
        <p:txBody>
          <a:bodyPr/>
          <a:p>
            <a:r>
              <a:t>Footer</a:t>
            </a:r>
          </a:p>
        </p:txBody>
      </p:sp>
      <p:sp>
        <p:nvSpPr>
          <p:cNvPr id="3" name="PlaceHolder 2"/>
          <p:cNvSpPr>
            <a:spLocks noGrp="1"/>
          </p:cNvSpPr>
          <p:nvPr>
            <p:ph type="sldNum" idx="24"/>
          </p:nvPr>
        </p:nvSpPr>
        <p:spPr/>
        <p:txBody>
          <a:bodyPr/>
          <a:p>
            <a:fld id="{89030F35-BF75-4A00-BE2E-6EA0030AC3E2}" type="slidenum">
              <a:t>&lt;#&gt;</a:t>
            </a:fld>
          </a:p>
        </p:txBody>
      </p:sp>
      <p:sp>
        <p:nvSpPr>
          <p:cNvPr id="4" name="PlaceHolder 3"/>
          <p:cNvSpPr>
            <a:spLocks noGrp="1"/>
          </p:cNvSpPr>
          <p:nvPr>
            <p:ph type="dt" idx="22"/>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_WITH_CAPTION_TEXT">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p>
            <a:r>
              <a:t>Footer</a:t>
            </a:r>
          </a:p>
        </p:txBody>
      </p:sp>
      <p:sp>
        <p:nvSpPr>
          <p:cNvPr id="3" name="PlaceHolder 2"/>
          <p:cNvSpPr>
            <a:spLocks noGrp="1"/>
          </p:cNvSpPr>
          <p:nvPr>
            <p:ph type="sldNum" idx="27"/>
          </p:nvPr>
        </p:nvSpPr>
        <p:spPr/>
        <p:txBody>
          <a:bodyPr/>
          <a:p>
            <a:fld id="{F8689FCC-8599-42FD-9834-FC06A9C9CD96}" type="slidenum">
              <a:t>&lt;#&gt;</a:t>
            </a:fld>
          </a:p>
        </p:txBody>
      </p:sp>
      <p:sp>
        <p:nvSpPr>
          <p:cNvPr id="4" name="PlaceHolder 3"/>
          <p:cNvSpPr>
            <a:spLocks noGrp="1"/>
          </p:cNvSpPr>
          <p:nvPr>
            <p:ph type="dt" idx="25"/>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slideLayout" Target="../slideLayouts/slideLayout23.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slideLayout" Target="../slideLayouts/slideLayout24.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slideLayout" Target="../slideLayouts/slideLayout25.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slideLayout" Target="../slideLayouts/slideLayout26.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slideLayout" Target="../slideLayouts/slideLayout27.xml"/>
</Relationships>
</file>

<file path=ppt/slideMasters/_rels/slideMaster28.xml.rels><?xml version="1.0" encoding="UTF-8"?>
<Relationships xmlns="http://schemas.openxmlformats.org/package/2006/relationships"><Relationship Id="rId1" Type="http://schemas.openxmlformats.org/officeDocument/2006/relationships/theme" Target="../theme/theme28.xml"/><Relationship Id="rId2" Type="http://schemas.openxmlformats.org/officeDocument/2006/relationships/slideLayout" Target="../slideLayouts/slideLayout28.xml"/>
</Relationships>
</file>

<file path=ppt/slideMasters/_rels/slideMaster29.xml.rels><?xml version="1.0" encoding="UTF-8"?>
<Relationships xmlns="http://schemas.openxmlformats.org/package/2006/relationships"><Relationship Id="rId1" Type="http://schemas.openxmlformats.org/officeDocument/2006/relationships/theme" Target="../theme/theme29.xml"/><Relationship Id="rId2" Type="http://schemas.openxmlformats.org/officeDocument/2006/relationships/slideLayout" Target="../slideLayouts/slideLayout29.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30.xml.rels><?xml version="1.0" encoding="UTF-8"?>
<Relationships xmlns="http://schemas.openxmlformats.org/package/2006/relationships"><Relationship Id="rId1" Type="http://schemas.openxmlformats.org/officeDocument/2006/relationships/theme" Target="../theme/theme30.xml"/><Relationship Id="rId2" Type="http://schemas.openxmlformats.org/officeDocument/2006/relationships/slideLayout" Target="../slideLayouts/slideLayout30.xml"/>
</Relationships>
</file>

<file path=ppt/slideMasters/_rels/slideMaster31.xml.rels><?xml version="1.0" encoding="UTF-8"?>
<Relationships xmlns="http://schemas.openxmlformats.org/package/2006/relationships"><Relationship Id="rId1" Type="http://schemas.openxmlformats.org/officeDocument/2006/relationships/theme" Target="../theme/theme31.xml"/><Relationship Id="rId2" Type="http://schemas.openxmlformats.org/officeDocument/2006/relationships/slideLayout" Target="../slideLayouts/slideLayout31.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bfbfb"/>
        </a:solidFill>
      </p:bgPr>
    </p:bg>
    <p:spTree>
      <p:nvGrpSpPr>
        <p:cNvPr id="1" name=""/>
        <p:cNvGrpSpPr/>
        <p:nvPr/>
      </p:nvGrpSpPr>
      <p:grpSpPr>
        <a:xfrm>
          <a:off x="0" y="0"/>
          <a:ext cx="0" cy="0"/>
          <a:chOff x="0" y="0"/>
          <a:chExt cx="0" cy="0"/>
        </a:xfrm>
      </p:grpSpPr>
      <p:sp>
        <p:nvSpPr>
          <p:cNvPr id="0" name="Google Shape;10;p31"/>
          <p:cNvSpPr/>
          <p:nvPr/>
        </p:nvSpPr>
        <p:spPr>
          <a:xfrm>
            <a:off x="0" y="6419880"/>
            <a:ext cx="12240720" cy="456840"/>
          </a:xfrm>
          <a:prstGeom prst="rect">
            <a:avLst/>
          </a:prstGeom>
          <a:solidFill>
            <a:schemeClr val="accent2"/>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pc="-1" strike="noStrike">
              <a:solidFill>
                <a:srgbClr val="000000"/>
              </a:solidFill>
              <a:latin typeface="Arial"/>
              <a:ea typeface="Arial"/>
            </a:endParaRPr>
          </a:p>
        </p:txBody>
      </p:sp>
      <p:sp>
        <p:nvSpPr>
          <p:cNvPr id="1" name="Google Shape;11;p31"/>
          <p:cNvSpPr/>
          <p:nvPr/>
        </p:nvSpPr>
        <p:spPr>
          <a:xfrm>
            <a:off x="0" y="6334200"/>
            <a:ext cx="12240720" cy="66240"/>
          </a:xfrm>
          <a:prstGeom prst="rect">
            <a:avLst/>
          </a:prstGeom>
          <a:solidFill>
            <a:schemeClr val="accent1"/>
          </a:solidFill>
          <a:ln w="0">
            <a:noFill/>
          </a:ln>
        </p:spPr>
        <p:style>
          <a:lnRef idx="0"/>
          <a:fillRef idx="0"/>
          <a:effectRef idx="0"/>
          <a:fontRef idx="minor"/>
        </p:style>
        <p:txBody>
          <a:bodyPr tIns="33120" bIns="33120" anchor="ctr">
            <a:noAutofit/>
          </a:bodyPr>
          <a:p>
            <a:pPr>
              <a:lnSpc>
                <a:spcPct val="100000"/>
              </a:lnSpc>
              <a:tabLst>
                <a:tab algn="l" pos="0"/>
              </a:tabLst>
            </a:pPr>
            <a:endParaRPr b="0" lang="en-US" sz="1400" spc="-1" strike="noStrike">
              <a:solidFill>
                <a:srgbClr val="000000"/>
              </a:solidFill>
              <a:latin typeface="Arial"/>
              <a:ea typeface="Arial"/>
            </a:endParaRPr>
          </a:p>
        </p:txBody>
      </p:sp>
      <p:cxnSp>
        <p:nvCxnSpPr>
          <p:cNvPr id="2" name="Google Shape;16;p31"/>
          <p:cNvCxnSpPr/>
          <p:nvPr/>
        </p:nvCxnSpPr>
        <p:spPr>
          <a:xfrm>
            <a:off x="1198080" y="1737720"/>
            <a:ext cx="10007640" cy="360"/>
          </a:xfrm>
          <a:prstGeom prst="straightConnector1">
            <a:avLst/>
          </a:prstGeom>
          <a:ln w="9525">
            <a:solidFill>
              <a:srgbClr val="7f7f7f"/>
            </a:solidFill>
            <a:round/>
          </a:ln>
        </p:spPr>
      </p:cxnSp>
      <p:sp>
        <p:nvSpPr>
          <p:cNvPr id="3" name="PlaceHolder 1"/>
          <p:cNvSpPr>
            <a:spLocks noGrp="1"/>
          </p:cNvSpPr>
          <p:nvPr>
            <p:ph type="title"/>
          </p:nvPr>
        </p:nvSpPr>
        <p:spPr>
          <a:xfrm>
            <a:off x="656640" y="4737600"/>
            <a:ext cx="10823760" cy="613080"/>
          </a:xfrm>
          <a:prstGeom prst="rect">
            <a:avLst/>
          </a:prstGeom>
          <a:noFill/>
          <a:ln w="0">
            <a:noFill/>
          </a:ln>
        </p:spPr>
        <p:txBody>
          <a:bodyPr lIns="91440" rIns="91440" tIns="45720" bIns="45720" anchor="b">
            <a:noAutofit/>
          </a:bodyPr>
          <a:p>
            <a:pPr indent="0">
              <a:buNone/>
            </a:pPr>
            <a:r>
              <a:rPr b="0" lang="en-US" sz="3300" spc="-1" strike="noStrike">
                <a:solidFill>
                  <a:srgbClr val="000000"/>
                </a:solidFill>
                <a:latin typeface="Arial"/>
              </a:rPr>
              <a:t>Click to edit the title text format</a:t>
            </a:r>
            <a:endParaRPr b="0" lang="en-US" sz="3300" spc="-1" strike="noStrike">
              <a:solidFill>
                <a:srgbClr val="000000"/>
              </a:solidFill>
              <a:latin typeface="Arial"/>
            </a:endParaRPr>
          </a:p>
        </p:txBody>
      </p:sp>
      <p:sp>
        <p:nvSpPr>
          <p:cNvPr id="4" name="PlaceHolder 2"/>
          <p:cNvSpPr>
            <a:spLocks noGrp="1"/>
          </p:cNvSpPr>
          <p:nvPr>
            <p:ph type="body"/>
          </p:nvPr>
        </p:nvSpPr>
        <p:spPr>
          <a:xfrm>
            <a:off x="656640" y="5487840"/>
            <a:ext cx="9266400" cy="533160"/>
          </a:xfrm>
          <a:prstGeom prst="rect">
            <a:avLst/>
          </a:prstGeom>
          <a:noFill/>
          <a:ln w="0">
            <a:noFill/>
          </a:ln>
        </p:spPr>
        <p:txBody>
          <a:bodyPr lIns="0" rIns="0" tIns="45720" bIns="45720" anchor="t">
            <a:normAutofit fontScale="1111"/>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a:t>
            </a:r>
            <a:r>
              <a:rPr b="0" lang="en-US" sz="1800" spc="-1" strike="noStrike">
                <a:solidFill>
                  <a:srgbClr val="000000"/>
                </a:solidFill>
                <a:latin typeface="Arial"/>
              </a:rPr>
              <a:t>Outline Level</a:t>
            </a:r>
            <a:endParaRPr b="0" lang="en-US" sz="1800" spc="-1" strike="noStrike">
              <a:solidFill>
                <a:srgbClr val="000000"/>
              </a:solidFill>
              <a:latin typeface="Arial"/>
            </a:endParaRPr>
          </a:p>
        </p:txBody>
      </p:sp>
      <p:sp>
        <p:nvSpPr>
          <p:cNvPr id="5" name="PlaceHolder 3"/>
          <p:cNvSpPr>
            <a:spLocks noGrp="1"/>
          </p:cNvSpPr>
          <p:nvPr>
            <p:ph type="dt" idx="1"/>
          </p:nvPr>
        </p:nvSpPr>
        <p:spPr>
          <a:xfrm>
            <a:off x="3224160" y="6481080"/>
            <a:ext cx="4131000" cy="22824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6" name="PlaceHolder 4"/>
          <p:cNvSpPr>
            <a:spLocks noGrp="1"/>
          </p:cNvSpPr>
          <p:nvPr>
            <p:ph type="ftr" idx="2"/>
          </p:nvPr>
        </p:nvSpPr>
        <p:spPr>
          <a:xfrm>
            <a:off x="688680" y="6481080"/>
            <a:ext cx="2250360" cy="301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7" name="PlaceHolder 5"/>
          <p:cNvSpPr>
            <a:spLocks noGrp="1"/>
          </p:cNvSpPr>
          <p:nvPr>
            <p:ph type="sldNum" idx="3"/>
          </p:nvPr>
        </p:nvSpPr>
        <p:spPr>
          <a:xfrm>
            <a:off x="9940320" y="6459840"/>
            <a:ext cx="131688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050" spc="-1" strike="noStrike">
                <a:solidFill>
                  <a:schemeClr val="accent6"/>
                </a:solidFill>
                <a:latin typeface="Calibri"/>
                <a:ea typeface="Calibri"/>
              </a:defRPr>
            </a:lvl1pPr>
          </a:lstStyle>
          <a:p>
            <a:pPr indent="0" algn="r">
              <a:lnSpc>
                <a:spcPct val="100000"/>
              </a:lnSpc>
              <a:buNone/>
              <a:tabLst>
                <a:tab algn="l" pos="0"/>
              </a:tabLst>
            </a:pPr>
            <a:fld id="{5D1889FB-B321-48AA-9AC0-242BA33781EE}" type="slidenum">
              <a:rPr b="0" lang="es-ES" sz="1050" spc="-1" strike="noStrike">
                <a:solidFill>
                  <a:schemeClr val="accent6"/>
                </a:solidFill>
                <a:latin typeface="Calibri"/>
                <a:ea typeface="Calibri"/>
              </a:rPr>
              <a:t>&lt;number&gt;</a:t>
            </a:fld>
            <a:endParaRPr b="0" lang="en-US" sz="1050" spc="-1" strike="noStrike">
              <a:solidFill>
                <a:srgbClr val="000000"/>
              </a:solidFill>
              <a:latin typeface="Times New Roman"/>
            </a:endParaRPr>
          </a:p>
        </p:txBody>
      </p:sp>
      <p:pic>
        <p:nvPicPr>
          <p:cNvPr id="8" name="Google Shape;23;p32" descr="2"/>
          <p:cNvPicPr/>
          <p:nvPr/>
        </p:nvPicPr>
        <p:blipFill>
          <a:blip r:embed="rId2"/>
          <a:srcRect l="8461" t="0" r="0" b="0"/>
          <a:stretch/>
        </p:blipFill>
        <p:spPr>
          <a:xfrm>
            <a:off x="23760" y="0"/>
            <a:ext cx="12193200" cy="4277520"/>
          </a:xfrm>
          <a:prstGeom prst="rect">
            <a:avLst/>
          </a:prstGeom>
          <a:ln w="0">
            <a:noFill/>
          </a:ln>
        </p:spPr>
      </p:pic>
      <p:sp>
        <p:nvSpPr>
          <p:cNvPr id="9" name="Google Shape;24;p32"/>
          <p:cNvSpPr/>
          <p:nvPr/>
        </p:nvSpPr>
        <p:spPr>
          <a:xfrm>
            <a:off x="-1537200" y="6446520"/>
            <a:ext cx="4842000" cy="364680"/>
          </a:xfrm>
          <a:prstGeom prst="rect">
            <a:avLst/>
          </a:prstGeom>
          <a:noFill/>
          <a:ln w="0">
            <a:noFill/>
          </a:ln>
        </p:spPr>
        <p:style>
          <a:lnRef idx="0"/>
          <a:fillRef idx="0"/>
          <a:effectRef idx="0"/>
          <a:fontRef idx="minor"/>
        </p:style>
        <p:txBody>
          <a:bodyPr anchor="ctr">
            <a:noAutofit/>
          </a:bodyPr>
          <a:p>
            <a:pPr algn="ctr">
              <a:lnSpc>
                <a:spcPct val="100000"/>
              </a:lnSpc>
              <a:tabLst>
                <a:tab algn="l" pos="0"/>
              </a:tabLst>
            </a:pPr>
            <a:r>
              <a:rPr b="1" lang="es-ES" sz="900" spc="-1" strike="noStrike">
                <a:solidFill>
                  <a:schemeClr val="lt1"/>
                </a:solidFill>
                <a:latin typeface="Calibri"/>
                <a:ea typeface="Calibri"/>
              </a:rPr>
              <a:t>Ingeniería de software I 2024</a:t>
            </a:r>
            <a:endParaRPr b="0" lang="en-US" sz="9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bfbfb"/>
        </a:solidFill>
      </p:bgPr>
    </p:bg>
    <p:spTree>
      <p:nvGrpSpPr>
        <p:cNvPr id="1" name=""/>
        <p:cNvGrpSpPr/>
        <p:nvPr/>
      </p:nvGrpSpPr>
      <p:grpSpPr>
        <a:xfrm>
          <a:off x="0" y="0"/>
          <a:ext cx="0" cy="0"/>
          <a:chOff x="0" y="0"/>
          <a:chExt cx="0" cy="0"/>
        </a:xfrm>
      </p:grpSpPr>
      <p:sp>
        <p:nvSpPr>
          <p:cNvPr id="97" name="Google Shape;10;p31"/>
          <p:cNvSpPr/>
          <p:nvPr/>
        </p:nvSpPr>
        <p:spPr>
          <a:xfrm>
            <a:off x="0" y="6419880"/>
            <a:ext cx="12240720" cy="456840"/>
          </a:xfrm>
          <a:prstGeom prst="rect">
            <a:avLst/>
          </a:prstGeom>
          <a:solidFill>
            <a:schemeClr val="accent2"/>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pc="-1" strike="noStrike">
              <a:solidFill>
                <a:srgbClr val="000000"/>
              </a:solidFill>
              <a:latin typeface="Arial"/>
              <a:ea typeface="Arial"/>
            </a:endParaRPr>
          </a:p>
        </p:txBody>
      </p:sp>
      <p:sp>
        <p:nvSpPr>
          <p:cNvPr id="98" name="Google Shape;11;p31"/>
          <p:cNvSpPr/>
          <p:nvPr/>
        </p:nvSpPr>
        <p:spPr>
          <a:xfrm>
            <a:off x="0" y="6334200"/>
            <a:ext cx="12240720" cy="66240"/>
          </a:xfrm>
          <a:prstGeom prst="rect">
            <a:avLst/>
          </a:prstGeom>
          <a:solidFill>
            <a:schemeClr val="accent1"/>
          </a:solidFill>
          <a:ln w="0">
            <a:noFill/>
          </a:ln>
        </p:spPr>
        <p:style>
          <a:lnRef idx="0"/>
          <a:fillRef idx="0"/>
          <a:effectRef idx="0"/>
          <a:fontRef idx="minor"/>
        </p:style>
        <p:txBody>
          <a:bodyPr tIns="33120" bIns="33120" anchor="ctr">
            <a:noAutofit/>
          </a:bodyPr>
          <a:p>
            <a:pPr>
              <a:lnSpc>
                <a:spcPct val="100000"/>
              </a:lnSpc>
              <a:tabLst>
                <a:tab algn="l" pos="0"/>
              </a:tabLst>
            </a:pPr>
            <a:endParaRPr b="0" lang="en-US" sz="1400" spc="-1" strike="noStrike">
              <a:solidFill>
                <a:srgbClr val="000000"/>
              </a:solidFill>
              <a:latin typeface="Arial"/>
              <a:ea typeface="Arial"/>
            </a:endParaRPr>
          </a:p>
        </p:txBody>
      </p:sp>
      <p:cxnSp>
        <p:nvCxnSpPr>
          <p:cNvPr id="99" name="Google Shape;16;p31"/>
          <p:cNvCxnSpPr/>
          <p:nvPr/>
        </p:nvCxnSpPr>
        <p:spPr>
          <a:xfrm>
            <a:off x="1198080" y="1737720"/>
            <a:ext cx="10007640" cy="360"/>
          </a:xfrm>
          <a:prstGeom prst="straightConnector1">
            <a:avLst/>
          </a:prstGeom>
          <a:ln w="9525">
            <a:solidFill>
              <a:srgbClr val="7f7f7f"/>
            </a:solidFill>
            <a:round/>
          </a:ln>
        </p:spPr>
      </p:cxnSp>
      <p:sp>
        <p:nvSpPr>
          <p:cNvPr id="100" name="PlaceHolder 1"/>
          <p:cNvSpPr>
            <a:spLocks noGrp="1"/>
          </p:cNvSpPr>
          <p:nvPr>
            <p:ph type="title"/>
          </p:nvPr>
        </p:nvSpPr>
        <p:spPr>
          <a:xfrm>
            <a:off x="1101600" y="286560"/>
            <a:ext cx="10098720" cy="1450440"/>
          </a:xfrm>
          <a:prstGeom prst="rect">
            <a:avLst/>
          </a:prstGeom>
          <a:noFill/>
          <a:ln w="0">
            <a:noFill/>
          </a:ln>
        </p:spPr>
        <p:txBody>
          <a:bodyPr lIns="91440" rIns="91440" tIns="45720" bIns="45720" anchor="b">
            <a:normAutofit/>
          </a:bodyPr>
          <a:p>
            <a:pPr indent="0">
              <a:buNone/>
            </a:pPr>
            <a:r>
              <a:rPr b="0" lang="en-US" sz="4800" spc="-1" strike="noStrike">
                <a:solidFill>
                  <a:srgbClr val="000000"/>
                </a:solidFill>
                <a:latin typeface="Arial"/>
              </a:rPr>
              <a:t>Click to edit the title text format</a:t>
            </a:r>
            <a:endParaRPr b="0" lang="en-US" sz="4800" spc="-1" strike="noStrike">
              <a:solidFill>
                <a:srgbClr val="000000"/>
              </a:solidFill>
              <a:latin typeface="Arial"/>
            </a:endParaRPr>
          </a:p>
        </p:txBody>
      </p:sp>
      <p:sp>
        <p:nvSpPr>
          <p:cNvPr id="101" name="PlaceHolder 2"/>
          <p:cNvSpPr>
            <a:spLocks noGrp="1"/>
          </p:cNvSpPr>
          <p:nvPr>
            <p:ph type="body"/>
          </p:nvPr>
        </p:nvSpPr>
        <p:spPr>
          <a:xfrm rot="5400000">
            <a:off x="4139640" y="-1191960"/>
            <a:ext cx="4023000" cy="10098720"/>
          </a:xfrm>
          <a:prstGeom prst="rect">
            <a:avLst/>
          </a:prstGeom>
          <a:noFill/>
          <a:ln w="0">
            <a:noFill/>
          </a:ln>
        </p:spPr>
        <p:txBody>
          <a:bodyPr lIns="45720" rIns="45720" tIns="0" bIns="0" anchor="t">
            <a:normAutofit fontScale="93441" lnSpcReduction="10000"/>
          </a:bodyPr>
          <a:p>
            <a:pPr marL="432000" indent="-324000">
              <a:spcBef>
                <a:spcPts val="1417"/>
              </a:spcBef>
              <a:buClr>
                <a:srgbClr val="000000"/>
              </a:buClr>
              <a:buSzPct val="45000"/>
              <a:buFont typeface="Wingdings" charset="2"/>
              <a:buChar char=""/>
            </a:pPr>
            <a:r>
              <a:rPr b="0" lang="en-US" sz="2000" spc="-1" strike="noStrike">
                <a:solidFill>
                  <a:srgbClr val="000000"/>
                </a:solidFill>
                <a:latin typeface="Arial"/>
              </a:rPr>
              <a:t>Click to edit the outline text format</a:t>
            </a:r>
            <a:endParaRPr b="0" lang="en-US" sz="20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Arial"/>
              </a:rPr>
              <a:t>Third Outline Level</a:t>
            </a:r>
            <a:endParaRPr b="0" lang="en-US" sz="2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
        <p:nvSpPr>
          <p:cNvPr id="102" name="PlaceHolder 3"/>
          <p:cNvSpPr>
            <a:spLocks noGrp="1"/>
          </p:cNvSpPr>
          <p:nvPr>
            <p:ph type="dt" idx="28"/>
          </p:nvPr>
        </p:nvSpPr>
        <p:spPr>
          <a:xfrm>
            <a:off x="1101600" y="6459840"/>
            <a:ext cx="2481840" cy="3646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03" name="PlaceHolder 4"/>
          <p:cNvSpPr>
            <a:spLocks noGrp="1"/>
          </p:cNvSpPr>
          <p:nvPr>
            <p:ph type="ftr" idx="29"/>
          </p:nvPr>
        </p:nvSpPr>
        <p:spPr>
          <a:xfrm>
            <a:off x="3701160" y="6459840"/>
            <a:ext cx="484200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04" name="PlaceHolder 5"/>
          <p:cNvSpPr>
            <a:spLocks noGrp="1"/>
          </p:cNvSpPr>
          <p:nvPr>
            <p:ph type="sldNum" idx="30"/>
          </p:nvPr>
        </p:nvSpPr>
        <p:spPr>
          <a:xfrm>
            <a:off x="9940320" y="6459840"/>
            <a:ext cx="131688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002B56DC-6C2A-4FF3-AC29-83F88AD76018}" type="slidenum">
              <a:rPr b="0" lang="es-ES" sz="1050" spc="-1" strike="noStrike">
                <a:solidFill>
                  <a:srgbClr val="ffffff"/>
                </a:solidFill>
                <a:latin typeface="Calibri"/>
                <a:ea typeface="Calibri"/>
              </a:rPr>
              <a:t>&lt;number&gt;</a:t>
            </a:fld>
            <a:endParaRPr b="0" lang="en-US" sz="105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bfbfb"/>
        </a:solidFill>
      </p:bgPr>
    </p:bg>
    <p:spTree>
      <p:nvGrpSpPr>
        <p:cNvPr id="1" name=""/>
        <p:cNvGrpSpPr/>
        <p:nvPr/>
      </p:nvGrpSpPr>
      <p:grpSpPr>
        <a:xfrm>
          <a:off x="0" y="0"/>
          <a:ext cx="0" cy="0"/>
          <a:chOff x="0" y="0"/>
          <a:chExt cx="0" cy="0"/>
        </a:xfrm>
      </p:grpSpPr>
      <p:sp>
        <p:nvSpPr>
          <p:cNvPr id="105" name="Google Shape;10;p31" hidden="1"/>
          <p:cNvSpPr/>
          <p:nvPr/>
        </p:nvSpPr>
        <p:spPr>
          <a:xfrm>
            <a:off x="0" y="6419880"/>
            <a:ext cx="12240720" cy="456840"/>
          </a:xfrm>
          <a:prstGeom prst="rect">
            <a:avLst/>
          </a:prstGeom>
          <a:solidFill>
            <a:schemeClr val="accent2"/>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pc="-1" strike="noStrike">
              <a:solidFill>
                <a:srgbClr val="000000"/>
              </a:solidFill>
              <a:latin typeface="Arial"/>
              <a:ea typeface="Arial"/>
            </a:endParaRPr>
          </a:p>
        </p:txBody>
      </p:sp>
      <p:sp>
        <p:nvSpPr>
          <p:cNvPr id="106" name="Google Shape;11;p31" hidden="1"/>
          <p:cNvSpPr/>
          <p:nvPr/>
        </p:nvSpPr>
        <p:spPr>
          <a:xfrm>
            <a:off x="0" y="6334200"/>
            <a:ext cx="12240720" cy="66240"/>
          </a:xfrm>
          <a:prstGeom prst="rect">
            <a:avLst/>
          </a:prstGeom>
          <a:solidFill>
            <a:schemeClr val="accent1"/>
          </a:solidFill>
          <a:ln w="0">
            <a:noFill/>
          </a:ln>
        </p:spPr>
        <p:style>
          <a:lnRef idx="0"/>
          <a:fillRef idx="0"/>
          <a:effectRef idx="0"/>
          <a:fontRef idx="minor"/>
        </p:style>
        <p:txBody>
          <a:bodyPr tIns="33120" bIns="33120" anchor="ctr">
            <a:noAutofit/>
          </a:bodyPr>
          <a:p>
            <a:pPr>
              <a:lnSpc>
                <a:spcPct val="100000"/>
              </a:lnSpc>
              <a:tabLst>
                <a:tab algn="l" pos="0"/>
              </a:tabLst>
            </a:pPr>
            <a:endParaRPr b="0" lang="en-US" sz="1400" spc="-1" strike="noStrike">
              <a:solidFill>
                <a:srgbClr val="000000"/>
              </a:solidFill>
              <a:latin typeface="Arial"/>
              <a:ea typeface="Arial"/>
            </a:endParaRPr>
          </a:p>
        </p:txBody>
      </p:sp>
      <p:cxnSp>
        <p:nvCxnSpPr>
          <p:cNvPr id="107" name="Google Shape;16;p31"/>
          <p:cNvCxnSpPr/>
          <p:nvPr/>
        </p:nvCxnSpPr>
        <p:spPr>
          <a:xfrm>
            <a:off x="1198080" y="1737720"/>
            <a:ext cx="10007640" cy="360"/>
          </a:xfrm>
          <a:prstGeom prst="straightConnector1">
            <a:avLst/>
          </a:prstGeom>
          <a:ln w="9525">
            <a:solidFill>
              <a:srgbClr val="7f7f7f"/>
            </a:solidFill>
            <a:round/>
          </a:ln>
        </p:spPr>
      </p:cxnSp>
      <p:sp>
        <p:nvSpPr>
          <p:cNvPr id="108" name="Google Shape;170;p45"/>
          <p:cNvSpPr/>
          <p:nvPr/>
        </p:nvSpPr>
        <p:spPr>
          <a:xfrm>
            <a:off x="3240" y="6400800"/>
            <a:ext cx="12237840" cy="456840"/>
          </a:xfrm>
          <a:prstGeom prst="rect">
            <a:avLst/>
          </a:prstGeom>
          <a:solidFill>
            <a:schemeClr val="accent2"/>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pc="-1" strike="noStrike">
              <a:solidFill>
                <a:srgbClr val="000000"/>
              </a:solidFill>
              <a:latin typeface="Arial"/>
              <a:ea typeface="Arial"/>
            </a:endParaRPr>
          </a:p>
        </p:txBody>
      </p:sp>
      <p:sp>
        <p:nvSpPr>
          <p:cNvPr id="109" name="Google Shape;171;p45"/>
          <p:cNvSpPr/>
          <p:nvPr/>
        </p:nvSpPr>
        <p:spPr>
          <a:xfrm>
            <a:off x="0" y="6334200"/>
            <a:ext cx="12237840" cy="63720"/>
          </a:xfrm>
          <a:prstGeom prst="rect">
            <a:avLst/>
          </a:prstGeom>
          <a:solidFill>
            <a:schemeClr val="accent1"/>
          </a:solidFill>
          <a:ln w="0">
            <a:noFill/>
          </a:ln>
        </p:spPr>
        <p:style>
          <a:lnRef idx="0"/>
          <a:fillRef idx="0"/>
          <a:effectRef idx="0"/>
          <a:fontRef idx="minor"/>
        </p:style>
        <p:txBody>
          <a:bodyPr tIns="32040" bIns="32040" anchor="ctr">
            <a:noAutofit/>
          </a:bodyPr>
          <a:p>
            <a:pPr>
              <a:lnSpc>
                <a:spcPct val="100000"/>
              </a:lnSpc>
              <a:tabLst>
                <a:tab algn="l" pos="0"/>
              </a:tabLst>
            </a:pPr>
            <a:endParaRPr b="0" lang="en-US" sz="1400" spc="-1" strike="noStrike">
              <a:solidFill>
                <a:srgbClr val="000000"/>
              </a:solidFill>
              <a:latin typeface="Arial"/>
              <a:ea typeface="Arial"/>
            </a:endParaRPr>
          </a:p>
        </p:txBody>
      </p:sp>
      <p:sp>
        <p:nvSpPr>
          <p:cNvPr id="110" name="PlaceHolder 1"/>
          <p:cNvSpPr>
            <a:spLocks noGrp="1"/>
          </p:cNvSpPr>
          <p:nvPr>
            <p:ph type="title"/>
          </p:nvPr>
        </p:nvSpPr>
        <p:spPr>
          <a:xfrm rot="5400000">
            <a:off x="7200360" y="1972080"/>
            <a:ext cx="5759640" cy="2639160"/>
          </a:xfrm>
          <a:prstGeom prst="rect">
            <a:avLst/>
          </a:prstGeom>
          <a:noFill/>
          <a:ln w="0">
            <a:noFill/>
          </a:ln>
        </p:spPr>
        <p:txBody>
          <a:bodyPr lIns="91440" rIns="91440" tIns="45720" bIns="45720" anchor="b">
            <a:normAutofit/>
          </a:bodyPr>
          <a:p>
            <a:pPr indent="0">
              <a:buNone/>
            </a:pPr>
            <a:r>
              <a:rPr b="0" lang="en-US" sz="4800" spc="-1" strike="noStrike">
                <a:solidFill>
                  <a:srgbClr val="000000"/>
                </a:solidFill>
                <a:latin typeface="Arial"/>
              </a:rPr>
              <a:t>Click to edit the title text format</a:t>
            </a:r>
            <a:endParaRPr b="0" lang="en-US" sz="4800" spc="-1" strike="noStrike">
              <a:solidFill>
                <a:srgbClr val="000000"/>
              </a:solidFill>
              <a:latin typeface="Arial"/>
            </a:endParaRPr>
          </a:p>
        </p:txBody>
      </p:sp>
      <p:sp>
        <p:nvSpPr>
          <p:cNvPr id="111" name="PlaceHolder 2"/>
          <p:cNvSpPr>
            <a:spLocks noGrp="1"/>
          </p:cNvSpPr>
          <p:nvPr>
            <p:ph type="body"/>
          </p:nvPr>
        </p:nvSpPr>
        <p:spPr>
          <a:xfrm rot="5400000">
            <a:off x="1844640" y="-590400"/>
            <a:ext cx="5759640" cy="7765200"/>
          </a:xfrm>
          <a:prstGeom prst="rect">
            <a:avLst/>
          </a:prstGeom>
          <a:noFill/>
          <a:ln w="0">
            <a:noFill/>
          </a:ln>
        </p:spPr>
        <p:txBody>
          <a:bodyPr lIns="45720" rIns="45720" tIns="0" bIns="0" anchor="t">
            <a:normAutofit/>
          </a:bodyPr>
          <a:p>
            <a:pPr marL="432000" indent="-324000">
              <a:spcBef>
                <a:spcPts val="1417"/>
              </a:spcBef>
              <a:buClr>
                <a:srgbClr val="000000"/>
              </a:buClr>
              <a:buSzPct val="45000"/>
              <a:buFont typeface="Wingdings" charset="2"/>
              <a:buChar char=""/>
            </a:pPr>
            <a:r>
              <a:rPr b="0" lang="en-US" sz="2000" spc="-1" strike="noStrike">
                <a:solidFill>
                  <a:srgbClr val="000000"/>
                </a:solidFill>
                <a:latin typeface="Arial"/>
              </a:rPr>
              <a:t>Click to edit the outline text format</a:t>
            </a:r>
            <a:endParaRPr b="0" lang="en-US" sz="20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Arial"/>
              </a:rPr>
              <a:t>Third Outline Level</a:t>
            </a:r>
            <a:endParaRPr b="0" lang="en-US" sz="2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
        <p:nvSpPr>
          <p:cNvPr id="112" name="PlaceHolder 3"/>
          <p:cNvSpPr>
            <a:spLocks noGrp="1"/>
          </p:cNvSpPr>
          <p:nvPr>
            <p:ph type="dt" idx="31"/>
          </p:nvPr>
        </p:nvSpPr>
        <p:spPr>
          <a:xfrm>
            <a:off x="1101600" y="6459840"/>
            <a:ext cx="2481840" cy="3646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13" name="PlaceHolder 4"/>
          <p:cNvSpPr>
            <a:spLocks noGrp="1"/>
          </p:cNvSpPr>
          <p:nvPr>
            <p:ph type="ftr" idx="32"/>
          </p:nvPr>
        </p:nvSpPr>
        <p:spPr>
          <a:xfrm>
            <a:off x="3701160" y="6459840"/>
            <a:ext cx="484200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14" name="PlaceHolder 5"/>
          <p:cNvSpPr>
            <a:spLocks noGrp="1"/>
          </p:cNvSpPr>
          <p:nvPr>
            <p:ph type="sldNum" idx="33"/>
          </p:nvPr>
        </p:nvSpPr>
        <p:spPr>
          <a:xfrm>
            <a:off x="9940320" y="6459840"/>
            <a:ext cx="131688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C752B31C-482A-47C2-B29C-2D3EAD74ABD5}" type="slidenum">
              <a:rPr b="0" lang="es-ES" sz="1050" spc="-1" strike="noStrike">
                <a:solidFill>
                  <a:srgbClr val="ffffff"/>
                </a:solidFill>
                <a:latin typeface="Calibri"/>
                <a:ea typeface="Calibri"/>
              </a:rPr>
              <a:t>&lt;number&gt;</a:t>
            </a:fld>
            <a:endParaRPr b="0" lang="en-US" sz="105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9" r:id="rId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bfbfb"/>
        </a:solidFill>
      </p:bgPr>
    </p:bg>
    <p:spTree>
      <p:nvGrpSpPr>
        <p:cNvPr id="1" name=""/>
        <p:cNvGrpSpPr/>
        <p:nvPr/>
      </p:nvGrpSpPr>
      <p:grpSpPr>
        <a:xfrm>
          <a:off x="0" y="0"/>
          <a:ext cx="0" cy="0"/>
          <a:chOff x="0" y="0"/>
          <a:chExt cx="0" cy="0"/>
        </a:xfrm>
      </p:grpSpPr>
      <p:sp>
        <p:nvSpPr>
          <p:cNvPr id="115" name="Google Shape;10;p31"/>
          <p:cNvSpPr/>
          <p:nvPr/>
        </p:nvSpPr>
        <p:spPr>
          <a:xfrm>
            <a:off x="0" y="6419880"/>
            <a:ext cx="12240720" cy="456840"/>
          </a:xfrm>
          <a:prstGeom prst="rect">
            <a:avLst/>
          </a:prstGeom>
          <a:solidFill>
            <a:schemeClr val="accent2"/>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pc="-1" strike="noStrike">
              <a:solidFill>
                <a:srgbClr val="000000"/>
              </a:solidFill>
              <a:latin typeface="Arial"/>
              <a:ea typeface="Arial"/>
            </a:endParaRPr>
          </a:p>
        </p:txBody>
      </p:sp>
      <p:sp>
        <p:nvSpPr>
          <p:cNvPr id="116" name="Google Shape;11;p31"/>
          <p:cNvSpPr/>
          <p:nvPr/>
        </p:nvSpPr>
        <p:spPr>
          <a:xfrm>
            <a:off x="0" y="6334200"/>
            <a:ext cx="12240720" cy="66240"/>
          </a:xfrm>
          <a:prstGeom prst="rect">
            <a:avLst/>
          </a:prstGeom>
          <a:solidFill>
            <a:schemeClr val="accent1"/>
          </a:solidFill>
          <a:ln w="0">
            <a:noFill/>
          </a:ln>
        </p:spPr>
        <p:style>
          <a:lnRef idx="0"/>
          <a:fillRef idx="0"/>
          <a:effectRef idx="0"/>
          <a:fontRef idx="minor"/>
        </p:style>
        <p:txBody>
          <a:bodyPr tIns="33120" bIns="33120" anchor="ctr">
            <a:noAutofit/>
          </a:bodyPr>
          <a:p>
            <a:pPr>
              <a:lnSpc>
                <a:spcPct val="100000"/>
              </a:lnSpc>
              <a:tabLst>
                <a:tab algn="l" pos="0"/>
              </a:tabLst>
            </a:pPr>
            <a:endParaRPr b="0" lang="en-US" sz="1400" spc="-1" strike="noStrike">
              <a:solidFill>
                <a:srgbClr val="000000"/>
              </a:solidFill>
              <a:latin typeface="Arial"/>
              <a:ea typeface="Arial"/>
            </a:endParaRPr>
          </a:p>
        </p:txBody>
      </p:sp>
      <p:cxnSp>
        <p:nvCxnSpPr>
          <p:cNvPr id="117" name="Google Shape;16;p31"/>
          <p:cNvCxnSpPr/>
          <p:nvPr/>
        </p:nvCxnSpPr>
        <p:spPr>
          <a:xfrm>
            <a:off x="1198080" y="1737720"/>
            <a:ext cx="10007640" cy="360"/>
          </a:xfrm>
          <a:prstGeom prst="straightConnector1">
            <a:avLst/>
          </a:prstGeom>
          <a:ln w="9525">
            <a:solidFill>
              <a:srgbClr val="7f7f7f"/>
            </a:solidFill>
            <a:round/>
          </a:ln>
        </p:spPr>
      </p:cxnSp>
      <p:sp>
        <p:nvSpPr>
          <p:cNvPr id="118" name="PlaceHolder 1"/>
          <p:cNvSpPr>
            <a:spLocks noGrp="1"/>
          </p:cNvSpPr>
          <p:nvPr>
            <p:ph type="title"/>
          </p:nvPr>
        </p:nvSpPr>
        <p:spPr>
          <a:xfrm>
            <a:off x="1101600" y="286560"/>
            <a:ext cx="10098720" cy="1450440"/>
          </a:xfrm>
          <a:prstGeom prst="rect">
            <a:avLst/>
          </a:prstGeom>
          <a:noFill/>
          <a:ln w="0">
            <a:noFill/>
          </a:ln>
        </p:spPr>
        <p:txBody>
          <a:bodyPr lIns="91440" rIns="91440" tIns="45720" bIns="45720" anchor="b">
            <a:normAutofit/>
          </a:bodyPr>
          <a:p>
            <a:pPr indent="0">
              <a:buNone/>
            </a:pPr>
            <a:r>
              <a:rPr b="0" lang="en-US" sz="4800" spc="-1" strike="noStrike">
                <a:solidFill>
                  <a:srgbClr val="000000"/>
                </a:solidFill>
                <a:latin typeface="Arial"/>
              </a:rPr>
              <a:t>Click to edit the title text format</a:t>
            </a:r>
            <a:endParaRPr b="0" lang="en-US" sz="4800" spc="-1" strike="noStrike">
              <a:solidFill>
                <a:srgbClr val="000000"/>
              </a:solidFill>
              <a:latin typeface="Arial"/>
            </a:endParaRPr>
          </a:p>
        </p:txBody>
      </p:sp>
      <p:sp>
        <p:nvSpPr>
          <p:cNvPr id="119" name="PlaceHolder 2"/>
          <p:cNvSpPr>
            <a:spLocks noGrp="1"/>
          </p:cNvSpPr>
          <p:nvPr>
            <p:ph type="body"/>
          </p:nvPr>
        </p:nvSpPr>
        <p:spPr>
          <a:xfrm>
            <a:off x="1101600" y="1845720"/>
            <a:ext cx="10098720" cy="4023000"/>
          </a:xfrm>
          <a:prstGeom prst="rect">
            <a:avLst/>
          </a:prstGeom>
          <a:noFill/>
          <a:ln w="0">
            <a:noFill/>
          </a:ln>
        </p:spPr>
        <p:txBody>
          <a:bodyPr lIns="0" rIns="0" tIns="45720" bIns="45720" anchor="t">
            <a:normAutofit/>
          </a:bodyPr>
          <a:p>
            <a:pPr marL="432000" indent="-324000">
              <a:spcBef>
                <a:spcPts val="1417"/>
              </a:spcBef>
              <a:buClr>
                <a:srgbClr val="000000"/>
              </a:buClr>
              <a:buSzPct val="45000"/>
              <a:buFont typeface="Wingdings" charset="2"/>
              <a:buChar char=""/>
            </a:pPr>
            <a:r>
              <a:rPr b="0" lang="en-US" sz="2000" spc="-1" strike="noStrike">
                <a:solidFill>
                  <a:srgbClr val="000000"/>
                </a:solidFill>
                <a:latin typeface="Arial"/>
              </a:rPr>
              <a:t>Click to edit the outline text format</a:t>
            </a:r>
            <a:endParaRPr b="0" lang="en-US" sz="20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Arial"/>
              </a:rPr>
              <a:t>Third Outline Level</a:t>
            </a:r>
            <a:endParaRPr b="0" lang="en-US" sz="2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
        <p:nvSpPr>
          <p:cNvPr id="120" name="PlaceHolder 3"/>
          <p:cNvSpPr>
            <a:spLocks noGrp="1"/>
          </p:cNvSpPr>
          <p:nvPr>
            <p:ph type="dt" idx="34"/>
          </p:nvPr>
        </p:nvSpPr>
        <p:spPr>
          <a:xfrm>
            <a:off x="1101600" y="6459840"/>
            <a:ext cx="2481840" cy="3646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21" name="PlaceHolder 4"/>
          <p:cNvSpPr>
            <a:spLocks noGrp="1"/>
          </p:cNvSpPr>
          <p:nvPr>
            <p:ph type="ftr" idx="35"/>
          </p:nvPr>
        </p:nvSpPr>
        <p:spPr>
          <a:xfrm>
            <a:off x="3701160" y="6459840"/>
            <a:ext cx="484200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22" name="PlaceHolder 5"/>
          <p:cNvSpPr>
            <a:spLocks noGrp="1"/>
          </p:cNvSpPr>
          <p:nvPr>
            <p:ph type="sldNum" idx="36"/>
          </p:nvPr>
        </p:nvSpPr>
        <p:spPr>
          <a:xfrm>
            <a:off x="9940320" y="6459840"/>
            <a:ext cx="131688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53A964CA-8655-43A0-A320-68F8ED3C9489}" type="slidenum">
              <a:rPr b="0" lang="es-ES" sz="1050" spc="-1" strike="noStrike">
                <a:solidFill>
                  <a:srgbClr val="ffffff"/>
                </a:solidFill>
                <a:latin typeface="Calibri"/>
                <a:ea typeface="Calibri"/>
              </a:rPr>
              <a:t>&lt;number&gt;</a:t>
            </a:fld>
            <a:endParaRPr b="0" lang="en-US" sz="1050" spc="-1" strike="noStrike">
              <a:solidFill>
                <a:srgbClr val="000000"/>
              </a:solidFill>
              <a:latin typeface="Times New Roman"/>
            </a:endParaRPr>
          </a:p>
        </p:txBody>
      </p:sp>
      <p:sp>
        <p:nvSpPr>
          <p:cNvPr id="123" name="Google Shape;31;p34"/>
          <p:cNvSpPr/>
          <p:nvPr/>
        </p:nvSpPr>
        <p:spPr>
          <a:xfrm>
            <a:off x="-1537200" y="6446520"/>
            <a:ext cx="4842000" cy="364680"/>
          </a:xfrm>
          <a:prstGeom prst="rect">
            <a:avLst/>
          </a:prstGeom>
          <a:noFill/>
          <a:ln w="0">
            <a:noFill/>
          </a:ln>
        </p:spPr>
        <p:style>
          <a:lnRef idx="0"/>
          <a:fillRef idx="0"/>
          <a:effectRef idx="0"/>
          <a:fontRef idx="minor"/>
        </p:style>
        <p:txBody>
          <a:bodyPr anchor="ctr">
            <a:noAutofit/>
          </a:bodyPr>
          <a:p>
            <a:pPr algn="ctr">
              <a:lnSpc>
                <a:spcPct val="100000"/>
              </a:lnSpc>
              <a:tabLst>
                <a:tab algn="l" pos="0"/>
              </a:tabLst>
            </a:pPr>
            <a:r>
              <a:rPr b="1" lang="es-ES" sz="900" spc="-1" strike="noStrike">
                <a:solidFill>
                  <a:schemeClr val="lt1"/>
                </a:solidFill>
                <a:latin typeface="Calibri"/>
                <a:ea typeface="Calibri"/>
              </a:rPr>
              <a:t>Ingeniería de software I 2024</a:t>
            </a:r>
            <a:endParaRPr b="0" lang="en-US" sz="9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1" r:id="rId2"/>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bfbfb"/>
        </a:solidFill>
      </p:bgPr>
    </p:bg>
    <p:spTree>
      <p:nvGrpSpPr>
        <p:cNvPr id="1" name=""/>
        <p:cNvGrpSpPr/>
        <p:nvPr/>
      </p:nvGrpSpPr>
      <p:grpSpPr>
        <a:xfrm>
          <a:off x="0" y="0"/>
          <a:ext cx="0" cy="0"/>
          <a:chOff x="0" y="0"/>
          <a:chExt cx="0" cy="0"/>
        </a:xfrm>
      </p:grpSpPr>
      <p:sp>
        <p:nvSpPr>
          <p:cNvPr id="126" name="Google Shape;10;p31"/>
          <p:cNvSpPr/>
          <p:nvPr/>
        </p:nvSpPr>
        <p:spPr>
          <a:xfrm>
            <a:off x="0" y="6419880"/>
            <a:ext cx="12240720" cy="456840"/>
          </a:xfrm>
          <a:prstGeom prst="rect">
            <a:avLst/>
          </a:prstGeom>
          <a:solidFill>
            <a:schemeClr val="accent2"/>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pc="-1" strike="noStrike">
              <a:solidFill>
                <a:srgbClr val="000000"/>
              </a:solidFill>
              <a:latin typeface="Arial"/>
              <a:ea typeface="Arial"/>
            </a:endParaRPr>
          </a:p>
        </p:txBody>
      </p:sp>
      <p:sp>
        <p:nvSpPr>
          <p:cNvPr id="127" name="Google Shape;11;p31"/>
          <p:cNvSpPr/>
          <p:nvPr/>
        </p:nvSpPr>
        <p:spPr>
          <a:xfrm>
            <a:off x="0" y="6334200"/>
            <a:ext cx="12240720" cy="66240"/>
          </a:xfrm>
          <a:prstGeom prst="rect">
            <a:avLst/>
          </a:prstGeom>
          <a:solidFill>
            <a:schemeClr val="accent1"/>
          </a:solidFill>
          <a:ln w="0">
            <a:noFill/>
          </a:ln>
        </p:spPr>
        <p:style>
          <a:lnRef idx="0"/>
          <a:fillRef idx="0"/>
          <a:effectRef idx="0"/>
          <a:fontRef idx="minor"/>
        </p:style>
        <p:txBody>
          <a:bodyPr tIns="33120" bIns="33120" anchor="ctr">
            <a:noAutofit/>
          </a:bodyPr>
          <a:p>
            <a:pPr>
              <a:lnSpc>
                <a:spcPct val="100000"/>
              </a:lnSpc>
              <a:tabLst>
                <a:tab algn="l" pos="0"/>
              </a:tabLst>
            </a:pPr>
            <a:endParaRPr b="0" lang="en-US" sz="1400" spc="-1" strike="noStrike">
              <a:solidFill>
                <a:srgbClr val="000000"/>
              </a:solidFill>
              <a:latin typeface="Arial"/>
              <a:ea typeface="Arial"/>
            </a:endParaRPr>
          </a:p>
        </p:txBody>
      </p:sp>
      <p:cxnSp>
        <p:nvCxnSpPr>
          <p:cNvPr id="128" name="Google Shape;16;p31"/>
          <p:cNvCxnSpPr/>
          <p:nvPr/>
        </p:nvCxnSpPr>
        <p:spPr>
          <a:xfrm>
            <a:off x="1198080" y="1737720"/>
            <a:ext cx="10007640" cy="360"/>
          </a:xfrm>
          <a:prstGeom prst="straightConnector1">
            <a:avLst/>
          </a:prstGeom>
          <a:ln w="9525">
            <a:solidFill>
              <a:srgbClr val="7f7f7f"/>
            </a:solidFill>
            <a:round/>
          </a:ln>
        </p:spPr>
      </p:cxnSp>
      <p:sp>
        <p:nvSpPr>
          <p:cNvPr id="129" name="PlaceHolder 1"/>
          <p:cNvSpPr>
            <a:spLocks noGrp="1"/>
          </p:cNvSpPr>
          <p:nvPr>
            <p:ph type="title"/>
          </p:nvPr>
        </p:nvSpPr>
        <p:spPr>
          <a:xfrm>
            <a:off x="553680" y="2050920"/>
            <a:ext cx="10823760" cy="613080"/>
          </a:xfrm>
          <a:prstGeom prst="rect">
            <a:avLst/>
          </a:prstGeom>
          <a:noFill/>
          <a:ln w="0">
            <a:noFill/>
          </a:ln>
        </p:spPr>
        <p:txBody>
          <a:bodyPr lIns="91440" rIns="91440" tIns="45720" bIns="45720" anchor="b">
            <a:noAutofit/>
          </a:bodyPr>
          <a:p>
            <a:pPr indent="0">
              <a:buNone/>
            </a:pPr>
            <a:r>
              <a:rPr b="0" lang="en-US" sz="5400" spc="-1" strike="noStrike">
                <a:solidFill>
                  <a:srgbClr val="000000"/>
                </a:solidFill>
                <a:latin typeface="Arial"/>
              </a:rPr>
              <a:t>Click to edit the title text format</a:t>
            </a:r>
            <a:endParaRPr b="0" lang="en-US" sz="5400" spc="-1" strike="noStrike">
              <a:solidFill>
                <a:srgbClr val="000000"/>
              </a:solidFill>
              <a:latin typeface="Arial"/>
            </a:endParaRPr>
          </a:p>
        </p:txBody>
      </p:sp>
      <p:sp>
        <p:nvSpPr>
          <p:cNvPr id="130" name="PlaceHolder 2"/>
          <p:cNvSpPr>
            <a:spLocks noGrp="1"/>
          </p:cNvSpPr>
          <p:nvPr>
            <p:ph type="body"/>
          </p:nvPr>
        </p:nvSpPr>
        <p:spPr>
          <a:xfrm>
            <a:off x="553680" y="4359600"/>
            <a:ext cx="9266400" cy="533160"/>
          </a:xfrm>
          <a:prstGeom prst="rect">
            <a:avLst/>
          </a:prstGeom>
          <a:noFill/>
          <a:ln w="0">
            <a:noFill/>
          </a:ln>
        </p:spPr>
        <p:txBody>
          <a:bodyPr lIns="0" rIns="0" tIns="45720" bIns="45720" anchor="t">
            <a:normAutofit fontScale="1111"/>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31" name="PlaceHolder 3"/>
          <p:cNvSpPr>
            <a:spLocks noGrp="1"/>
          </p:cNvSpPr>
          <p:nvPr>
            <p:ph type="dt" idx="37"/>
          </p:nvPr>
        </p:nvSpPr>
        <p:spPr>
          <a:xfrm>
            <a:off x="3224160" y="6481080"/>
            <a:ext cx="4131000" cy="22824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32" name="PlaceHolder 4"/>
          <p:cNvSpPr>
            <a:spLocks noGrp="1"/>
          </p:cNvSpPr>
          <p:nvPr>
            <p:ph type="ftr" idx="38"/>
          </p:nvPr>
        </p:nvSpPr>
        <p:spPr>
          <a:xfrm>
            <a:off x="688680" y="6481080"/>
            <a:ext cx="2828880" cy="37656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33" name="PlaceHolder 5"/>
          <p:cNvSpPr>
            <a:spLocks noGrp="1"/>
          </p:cNvSpPr>
          <p:nvPr>
            <p:ph type="sldNum" idx="39"/>
          </p:nvPr>
        </p:nvSpPr>
        <p:spPr>
          <a:xfrm>
            <a:off x="9940320" y="6459840"/>
            <a:ext cx="131688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050" spc="-1" strike="noStrike">
                <a:solidFill>
                  <a:schemeClr val="accent6"/>
                </a:solidFill>
                <a:latin typeface="Calibri"/>
                <a:ea typeface="Calibri"/>
              </a:defRPr>
            </a:lvl1pPr>
          </a:lstStyle>
          <a:p>
            <a:pPr indent="0" algn="r">
              <a:lnSpc>
                <a:spcPct val="100000"/>
              </a:lnSpc>
              <a:buNone/>
              <a:tabLst>
                <a:tab algn="l" pos="0"/>
              </a:tabLst>
            </a:pPr>
            <a:fld id="{AF71B38F-06E9-4862-9361-B50D9154D285}" type="slidenum">
              <a:rPr b="0" lang="es-ES" sz="1050" spc="-1" strike="noStrike">
                <a:solidFill>
                  <a:schemeClr val="accent6"/>
                </a:solidFill>
                <a:latin typeface="Calibri"/>
                <a:ea typeface="Calibri"/>
              </a:rPr>
              <a:t>&lt;number&gt;</a:t>
            </a:fld>
            <a:endParaRPr b="0" lang="en-US" sz="105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3" r:id="rId2"/>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bfbfb"/>
        </a:solidFill>
      </p:bgPr>
    </p:bg>
    <p:spTree>
      <p:nvGrpSpPr>
        <p:cNvPr id="1" name=""/>
        <p:cNvGrpSpPr/>
        <p:nvPr/>
      </p:nvGrpSpPr>
      <p:grpSpPr>
        <a:xfrm>
          <a:off x="0" y="0"/>
          <a:ext cx="0" cy="0"/>
          <a:chOff x="0" y="0"/>
          <a:chExt cx="0" cy="0"/>
        </a:xfrm>
      </p:grpSpPr>
      <p:sp>
        <p:nvSpPr>
          <p:cNvPr id="134" name="Google Shape;10;p31"/>
          <p:cNvSpPr/>
          <p:nvPr/>
        </p:nvSpPr>
        <p:spPr>
          <a:xfrm>
            <a:off x="0" y="6419880"/>
            <a:ext cx="12240720" cy="456840"/>
          </a:xfrm>
          <a:prstGeom prst="rect">
            <a:avLst/>
          </a:prstGeom>
          <a:solidFill>
            <a:schemeClr val="accent2"/>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pc="-1" strike="noStrike">
              <a:solidFill>
                <a:srgbClr val="000000"/>
              </a:solidFill>
              <a:latin typeface="Arial"/>
              <a:ea typeface="Arial"/>
            </a:endParaRPr>
          </a:p>
        </p:txBody>
      </p:sp>
      <p:sp>
        <p:nvSpPr>
          <p:cNvPr id="135" name="Google Shape;11;p31"/>
          <p:cNvSpPr/>
          <p:nvPr/>
        </p:nvSpPr>
        <p:spPr>
          <a:xfrm>
            <a:off x="0" y="6334200"/>
            <a:ext cx="12240720" cy="66240"/>
          </a:xfrm>
          <a:prstGeom prst="rect">
            <a:avLst/>
          </a:prstGeom>
          <a:solidFill>
            <a:schemeClr val="accent1"/>
          </a:solidFill>
          <a:ln w="0">
            <a:noFill/>
          </a:ln>
        </p:spPr>
        <p:style>
          <a:lnRef idx="0"/>
          <a:fillRef idx="0"/>
          <a:effectRef idx="0"/>
          <a:fontRef idx="minor"/>
        </p:style>
        <p:txBody>
          <a:bodyPr tIns="33120" bIns="33120" anchor="ctr">
            <a:noAutofit/>
          </a:bodyPr>
          <a:p>
            <a:pPr>
              <a:lnSpc>
                <a:spcPct val="100000"/>
              </a:lnSpc>
              <a:tabLst>
                <a:tab algn="l" pos="0"/>
              </a:tabLst>
            </a:pPr>
            <a:endParaRPr b="0" lang="en-US" sz="1400" spc="-1" strike="noStrike">
              <a:solidFill>
                <a:srgbClr val="000000"/>
              </a:solidFill>
              <a:latin typeface="Arial"/>
              <a:ea typeface="Arial"/>
            </a:endParaRPr>
          </a:p>
        </p:txBody>
      </p:sp>
      <p:cxnSp>
        <p:nvCxnSpPr>
          <p:cNvPr id="136" name="Google Shape;16;p31"/>
          <p:cNvCxnSpPr/>
          <p:nvPr/>
        </p:nvCxnSpPr>
        <p:spPr>
          <a:xfrm>
            <a:off x="1198080" y="1737720"/>
            <a:ext cx="10007640" cy="360"/>
          </a:xfrm>
          <a:prstGeom prst="straightConnector1">
            <a:avLst/>
          </a:prstGeom>
          <a:ln w="9525">
            <a:solidFill>
              <a:srgbClr val="7f7f7f"/>
            </a:solidFill>
            <a:round/>
          </a:ln>
        </p:spPr>
      </p:cxnSp>
      <p:sp>
        <p:nvSpPr>
          <p:cNvPr id="137" name="PlaceHolder 1"/>
          <p:cNvSpPr>
            <a:spLocks noGrp="1"/>
          </p:cNvSpPr>
          <p:nvPr>
            <p:ph type="title"/>
          </p:nvPr>
        </p:nvSpPr>
        <p:spPr>
          <a:xfrm>
            <a:off x="1101600" y="286560"/>
            <a:ext cx="10098720" cy="1450440"/>
          </a:xfrm>
          <a:prstGeom prst="rect">
            <a:avLst/>
          </a:prstGeom>
          <a:noFill/>
          <a:ln w="0">
            <a:noFill/>
          </a:ln>
        </p:spPr>
        <p:txBody>
          <a:bodyPr lIns="91440" rIns="91440" tIns="45720" bIns="45720" anchor="b">
            <a:normAutofit/>
          </a:bodyPr>
          <a:p>
            <a:pPr indent="0">
              <a:buNone/>
            </a:pPr>
            <a:r>
              <a:rPr b="0" lang="en-US" sz="3000" spc="-1" strike="noStrike">
                <a:solidFill>
                  <a:srgbClr val="000000"/>
                </a:solidFill>
                <a:latin typeface="Arial"/>
              </a:rPr>
              <a:t>Click to edit the title text format</a:t>
            </a:r>
            <a:endParaRPr b="0" lang="en-US" sz="3000" spc="-1" strike="noStrike">
              <a:solidFill>
                <a:srgbClr val="000000"/>
              </a:solidFill>
              <a:latin typeface="Arial"/>
            </a:endParaRPr>
          </a:p>
        </p:txBody>
      </p:sp>
      <p:sp>
        <p:nvSpPr>
          <p:cNvPr id="138" name="PlaceHolder 2"/>
          <p:cNvSpPr>
            <a:spLocks noGrp="1"/>
          </p:cNvSpPr>
          <p:nvPr>
            <p:ph type="body"/>
          </p:nvPr>
        </p:nvSpPr>
        <p:spPr>
          <a:xfrm>
            <a:off x="679320" y="1998000"/>
            <a:ext cx="4681800" cy="3767040"/>
          </a:xfrm>
          <a:prstGeom prst="rect">
            <a:avLst/>
          </a:prstGeom>
          <a:noFill/>
          <a:ln w="0">
            <a:noFill/>
          </a:ln>
        </p:spPr>
        <p:txBody>
          <a:bodyPr lIns="0" rIns="0" tIns="45720" bIns="4572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39" name="PlaceHolder 3"/>
          <p:cNvSpPr>
            <a:spLocks noGrp="1"/>
          </p:cNvSpPr>
          <p:nvPr>
            <p:ph type="body"/>
          </p:nvPr>
        </p:nvSpPr>
        <p:spPr>
          <a:xfrm>
            <a:off x="6035760" y="1998000"/>
            <a:ext cx="4681800" cy="3767040"/>
          </a:xfrm>
          <a:prstGeom prst="rect">
            <a:avLst/>
          </a:prstGeom>
          <a:noFill/>
          <a:ln w="0">
            <a:noFill/>
          </a:ln>
        </p:spPr>
        <p:txBody>
          <a:bodyPr lIns="0" rIns="0" tIns="45720" bIns="4572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40" name="PlaceHolder 4"/>
          <p:cNvSpPr>
            <a:spLocks noGrp="1"/>
          </p:cNvSpPr>
          <p:nvPr>
            <p:ph type="sldNum" idx="40"/>
          </p:nvPr>
        </p:nvSpPr>
        <p:spPr>
          <a:xfrm>
            <a:off x="9286560" y="2852640"/>
            <a:ext cx="2937600" cy="104832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A8DCA03E-9026-4CE3-81DF-B80798F9F20C}" type="slidenum">
              <a:rPr b="0" lang="es-ES" sz="1050" spc="-1" strike="noStrike">
                <a:solidFill>
                  <a:srgbClr val="ffffff"/>
                </a:solidFill>
                <a:latin typeface="Calibri"/>
                <a:ea typeface="Calibri"/>
              </a:rPr>
              <a:t>&lt;number&gt;</a:t>
            </a:fld>
            <a:endParaRPr b="0" lang="en-US" sz="1050" spc="-1" strike="noStrike">
              <a:solidFill>
                <a:srgbClr val="000000"/>
              </a:solidFill>
              <a:latin typeface="Times New Roman"/>
            </a:endParaRPr>
          </a:p>
        </p:txBody>
      </p:sp>
      <p:sp>
        <p:nvSpPr>
          <p:cNvPr id="141" name="PlaceHolder 5"/>
          <p:cNvSpPr>
            <a:spLocks noGrp="1"/>
          </p:cNvSpPr>
          <p:nvPr>
            <p:ph type="body"/>
          </p:nvPr>
        </p:nvSpPr>
        <p:spPr>
          <a:xfrm>
            <a:off x="5976000" y="6509520"/>
            <a:ext cx="2170800" cy="304920"/>
          </a:xfrm>
          <a:prstGeom prst="rect">
            <a:avLst/>
          </a:prstGeom>
          <a:noFill/>
          <a:ln w="0">
            <a:noFill/>
          </a:ln>
        </p:spPr>
        <p:txBody>
          <a:bodyPr lIns="0" rIns="0" tIns="45720" bIns="45720" anchor="t">
            <a:noAutofit/>
          </a:bodyPr>
          <a:p>
            <a:pPr marL="432000" indent="-324000">
              <a:spcBef>
                <a:spcPts val="1417"/>
              </a:spcBef>
              <a:buClr>
                <a:srgbClr val="000000"/>
              </a:buClr>
              <a:buSzPct val="45000"/>
              <a:buFont typeface="Wingdings" charset="2"/>
              <a:buChar char=""/>
            </a:pPr>
            <a:r>
              <a:rPr b="0" lang="en-US" sz="820" spc="-1" strike="noStrike">
                <a:solidFill>
                  <a:srgbClr val="000000"/>
                </a:solidFill>
                <a:latin typeface="Arial"/>
              </a:rPr>
              <a:t>Click to edit the outline text format</a:t>
            </a:r>
            <a:endParaRPr b="0" lang="en-US" sz="82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820" spc="-1" strike="noStrike">
                <a:solidFill>
                  <a:srgbClr val="000000"/>
                </a:solidFill>
                <a:latin typeface="Arial"/>
              </a:rPr>
              <a:t>Second Outline Level</a:t>
            </a:r>
            <a:endParaRPr b="0" lang="en-US" sz="82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820" spc="-1" strike="noStrike">
                <a:solidFill>
                  <a:srgbClr val="000000"/>
                </a:solidFill>
                <a:latin typeface="Arial"/>
              </a:rPr>
              <a:t>Third Outline Level</a:t>
            </a:r>
            <a:endParaRPr b="0" lang="en-US" sz="82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820" spc="-1" strike="noStrike">
                <a:solidFill>
                  <a:srgbClr val="000000"/>
                </a:solidFill>
                <a:latin typeface="Arial"/>
              </a:rPr>
              <a:t>Fourth Outline Level</a:t>
            </a:r>
            <a:endParaRPr b="0" lang="en-US" sz="82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820" spc="-1" strike="noStrike">
                <a:solidFill>
                  <a:srgbClr val="000000"/>
                </a:solidFill>
                <a:latin typeface="Arial"/>
              </a:rPr>
              <a:t>Fifth Outline Level</a:t>
            </a:r>
            <a:endParaRPr b="0" lang="en-US" sz="82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820" spc="-1" strike="noStrike">
                <a:solidFill>
                  <a:srgbClr val="000000"/>
                </a:solidFill>
                <a:latin typeface="Arial"/>
              </a:rPr>
              <a:t>Sixth Outline Level</a:t>
            </a:r>
            <a:endParaRPr b="0" lang="en-US" sz="82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820" spc="-1" strike="noStrike">
                <a:solidFill>
                  <a:srgbClr val="000000"/>
                </a:solidFill>
                <a:latin typeface="Arial"/>
              </a:rPr>
              <a:t>Seventh Outline Level</a:t>
            </a:r>
            <a:endParaRPr b="0" lang="en-US" sz="820" spc="-1" strike="noStrike">
              <a:solidFill>
                <a:srgbClr val="000000"/>
              </a:solidFill>
              <a:latin typeface="Arial"/>
            </a:endParaRPr>
          </a:p>
        </p:txBody>
      </p:sp>
      <p:sp>
        <p:nvSpPr>
          <p:cNvPr id="142" name="PlaceHolder 6"/>
          <p:cNvSpPr>
            <a:spLocks noGrp="1"/>
          </p:cNvSpPr>
          <p:nvPr>
            <p:ph type="dt" idx="41"/>
          </p:nvPr>
        </p:nvSpPr>
        <p:spPr>
          <a:xfrm>
            <a:off x="2910600" y="6511680"/>
            <a:ext cx="829080" cy="25560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43" name="PlaceHolder 7"/>
          <p:cNvSpPr>
            <a:spLocks noGrp="1"/>
          </p:cNvSpPr>
          <p:nvPr>
            <p:ph type="ftr" idx="42"/>
          </p:nvPr>
        </p:nvSpPr>
        <p:spPr>
          <a:xfrm>
            <a:off x="169560" y="6554520"/>
            <a:ext cx="2163240" cy="21276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44" name="Google Shape;10;p31"/>
          <p:cNvSpPr/>
          <p:nvPr/>
        </p:nvSpPr>
        <p:spPr>
          <a:xfrm>
            <a:off x="0" y="6419880"/>
            <a:ext cx="12240720" cy="456840"/>
          </a:xfrm>
          <a:prstGeom prst="rect">
            <a:avLst/>
          </a:prstGeom>
          <a:solidFill>
            <a:schemeClr val="accent2"/>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pc="-1" strike="noStrike">
              <a:solidFill>
                <a:srgbClr val="000000"/>
              </a:solidFill>
              <a:latin typeface="Arial"/>
              <a:ea typeface="Arial"/>
            </a:endParaRPr>
          </a:p>
        </p:txBody>
      </p:sp>
      <p:sp>
        <p:nvSpPr>
          <p:cNvPr id="145" name="Google Shape;11;p31"/>
          <p:cNvSpPr/>
          <p:nvPr/>
        </p:nvSpPr>
        <p:spPr>
          <a:xfrm>
            <a:off x="0" y="6334200"/>
            <a:ext cx="12240720" cy="66240"/>
          </a:xfrm>
          <a:prstGeom prst="rect">
            <a:avLst/>
          </a:prstGeom>
          <a:solidFill>
            <a:schemeClr val="accent1"/>
          </a:solidFill>
          <a:ln w="0">
            <a:noFill/>
          </a:ln>
        </p:spPr>
        <p:style>
          <a:lnRef idx="0"/>
          <a:fillRef idx="0"/>
          <a:effectRef idx="0"/>
          <a:fontRef idx="minor"/>
        </p:style>
        <p:txBody>
          <a:bodyPr tIns="33120" bIns="33120" anchor="ctr">
            <a:noAutofit/>
          </a:bodyPr>
          <a:p>
            <a:pPr>
              <a:lnSpc>
                <a:spcPct val="100000"/>
              </a:lnSpc>
              <a:tabLst>
                <a:tab algn="l" pos="0"/>
              </a:tabLst>
            </a:pPr>
            <a:endParaRPr b="0" lang="en-US" sz="1400" spc="-1" strike="noStrike">
              <a:solidFill>
                <a:srgbClr val="000000"/>
              </a:solidFill>
              <a:latin typeface="Arial"/>
              <a:ea typeface="Arial"/>
            </a:endParaRPr>
          </a:p>
        </p:txBody>
      </p:sp>
      <p:cxnSp>
        <p:nvCxnSpPr>
          <p:cNvPr id="146" name="Google Shape;16;p31"/>
          <p:cNvCxnSpPr/>
          <p:nvPr/>
        </p:nvCxnSpPr>
        <p:spPr>
          <a:xfrm>
            <a:off x="1198080" y="1737720"/>
            <a:ext cx="10007640" cy="360"/>
          </a:xfrm>
          <a:prstGeom prst="straightConnector1">
            <a:avLst/>
          </a:prstGeom>
          <a:ln w="9525">
            <a:solidFill>
              <a:srgbClr val="7f7f7f"/>
            </a:solidFill>
            <a:round/>
          </a:ln>
        </p:spPr>
      </p:cxnSp>
      <p:sp>
        <p:nvSpPr>
          <p:cNvPr id="147" name="PlaceHolder 1"/>
          <p:cNvSpPr>
            <a:spLocks noGrp="1"/>
          </p:cNvSpPr>
          <p:nvPr>
            <p:ph type="title"/>
          </p:nvPr>
        </p:nvSpPr>
        <p:spPr>
          <a:xfrm>
            <a:off x="626040" y="643320"/>
            <a:ext cx="10815840" cy="1128960"/>
          </a:xfrm>
          <a:prstGeom prst="rect">
            <a:avLst/>
          </a:prstGeom>
          <a:noFill/>
          <a:ln w="0">
            <a:noFill/>
          </a:ln>
        </p:spPr>
        <p:txBody>
          <a:bodyPr lIns="91440" rIns="91440" tIns="45720" bIns="45720" anchor="b">
            <a:normAutofit/>
          </a:bodyPr>
          <a:p>
            <a:pPr indent="0">
              <a:buNone/>
            </a:pPr>
            <a:r>
              <a:rPr b="0" lang="en-US" sz="3000" spc="-1" strike="noStrike">
                <a:solidFill>
                  <a:srgbClr val="000000"/>
                </a:solidFill>
                <a:latin typeface="Arial"/>
              </a:rPr>
              <a:t>Click to edit the title text format</a:t>
            </a:r>
            <a:endParaRPr b="0" lang="en-US" sz="3000" spc="-1" strike="noStrike">
              <a:solidFill>
                <a:srgbClr val="000000"/>
              </a:solidFill>
              <a:latin typeface="Arial"/>
            </a:endParaRPr>
          </a:p>
        </p:txBody>
      </p:sp>
      <p:sp>
        <p:nvSpPr>
          <p:cNvPr id="148" name="PlaceHolder 2"/>
          <p:cNvSpPr>
            <a:spLocks noGrp="1"/>
          </p:cNvSpPr>
          <p:nvPr>
            <p:ph type="sldNum" idx="43"/>
          </p:nvPr>
        </p:nvSpPr>
        <p:spPr>
          <a:xfrm>
            <a:off x="9286560" y="2852640"/>
            <a:ext cx="2937600" cy="104832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4C88E0CE-4A3B-4D58-BA61-A36D71B8F671}" type="slidenum">
              <a:rPr b="0" lang="es-ES" sz="1050" spc="-1" strike="noStrike">
                <a:solidFill>
                  <a:srgbClr val="ffffff"/>
                </a:solidFill>
                <a:latin typeface="Calibri"/>
                <a:ea typeface="Calibri"/>
              </a:rPr>
              <a:t>&lt;number&gt;</a:t>
            </a:fld>
            <a:endParaRPr b="0" lang="en-US" sz="1050" spc="-1" strike="noStrike">
              <a:solidFill>
                <a:srgbClr val="000000"/>
              </a:solidFill>
              <a:latin typeface="Times New Roman"/>
            </a:endParaRPr>
          </a:p>
        </p:txBody>
      </p:sp>
      <p:sp>
        <p:nvSpPr>
          <p:cNvPr id="149" name="Google Shape;194;p160"/>
          <p:cNvSpPr/>
          <p:nvPr/>
        </p:nvSpPr>
        <p:spPr>
          <a:xfrm>
            <a:off x="5197320" y="6484320"/>
            <a:ext cx="664560" cy="21672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820" spc="-1" strike="noStrike">
                <a:solidFill>
                  <a:srgbClr val="888888"/>
                </a:solidFill>
                <a:latin typeface="Arial"/>
                <a:ea typeface="Arial"/>
              </a:rPr>
              <a:t>Fuente:</a:t>
            </a:r>
            <a:endParaRPr b="0" lang="en-US" sz="820" spc="-1" strike="noStrike">
              <a:solidFill>
                <a:srgbClr val="000000"/>
              </a:solidFill>
              <a:latin typeface="Arial"/>
            </a:endParaRPr>
          </a:p>
        </p:txBody>
      </p:sp>
      <p:sp>
        <p:nvSpPr>
          <p:cNvPr id="150" name="PlaceHolder 3"/>
          <p:cNvSpPr>
            <a:spLocks noGrp="1"/>
          </p:cNvSpPr>
          <p:nvPr>
            <p:ph type="body"/>
          </p:nvPr>
        </p:nvSpPr>
        <p:spPr>
          <a:xfrm>
            <a:off x="626040" y="1902600"/>
            <a:ext cx="9832320" cy="4478400"/>
          </a:xfrm>
          <a:prstGeom prst="rect">
            <a:avLst/>
          </a:prstGeom>
          <a:noFill/>
          <a:ln w="0">
            <a:noFill/>
          </a:ln>
        </p:spPr>
        <p:txBody>
          <a:bodyPr lIns="0" rIns="0" tIns="45720" bIns="45720" anchor="t">
            <a:normAutofit/>
          </a:bodyPr>
          <a:p>
            <a:pPr marL="432000" indent="-324000">
              <a:spcBef>
                <a:spcPts val="1417"/>
              </a:spcBef>
              <a:buClr>
                <a:srgbClr val="000000"/>
              </a:buClr>
              <a:buSzPct val="45000"/>
              <a:buFont typeface="Wingdings" charset="2"/>
              <a:buChar char=""/>
            </a:pPr>
            <a:r>
              <a:rPr b="0" lang="en-US" sz="2000" spc="-1" strike="noStrike">
                <a:solidFill>
                  <a:srgbClr val="000000"/>
                </a:solidFill>
                <a:latin typeface="Arial"/>
              </a:rPr>
              <a:t>Click to edit the outline text format</a:t>
            </a:r>
            <a:endParaRPr b="0" lang="en-US" sz="20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Arial"/>
              </a:rPr>
              <a:t>Third Outline Level</a:t>
            </a:r>
            <a:endParaRPr b="0" lang="en-US" sz="2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cxnSp>
        <p:nvCxnSpPr>
          <p:cNvPr id="151" name="Google Shape;196;p160"/>
          <p:cNvCxnSpPr/>
          <p:nvPr/>
        </p:nvCxnSpPr>
        <p:spPr>
          <a:xfrm>
            <a:off x="625680" y="1772640"/>
            <a:ext cx="10816560" cy="360"/>
          </a:xfrm>
          <a:prstGeom prst="straightConnector1">
            <a:avLst/>
          </a:prstGeom>
          <a:ln w="9525">
            <a:solidFill>
              <a:srgbClr val="517178"/>
            </a:solidFill>
            <a:round/>
          </a:ln>
        </p:spPr>
      </p:cxnSp>
      <p:sp>
        <p:nvSpPr>
          <p:cNvPr id="152" name="PlaceHolder 4"/>
          <p:cNvSpPr>
            <a:spLocks noGrp="1"/>
          </p:cNvSpPr>
          <p:nvPr>
            <p:ph type="dt" idx="44"/>
          </p:nvPr>
        </p:nvSpPr>
        <p:spPr>
          <a:xfrm>
            <a:off x="2577960" y="6543360"/>
            <a:ext cx="829080" cy="25560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53" name="PlaceHolder 5"/>
          <p:cNvSpPr>
            <a:spLocks noGrp="1"/>
          </p:cNvSpPr>
          <p:nvPr>
            <p:ph type="ftr" idx="45"/>
          </p:nvPr>
        </p:nvSpPr>
        <p:spPr>
          <a:xfrm>
            <a:off x="169560" y="6554520"/>
            <a:ext cx="2163240" cy="21276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54" name="Google Shape;199;p160"/>
          <p:cNvSpPr/>
          <p:nvPr/>
        </p:nvSpPr>
        <p:spPr>
          <a:xfrm>
            <a:off x="5197320" y="6484320"/>
            <a:ext cx="664560" cy="21672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820" spc="-1" strike="noStrike">
                <a:solidFill>
                  <a:srgbClr val="888888"/>
                </a:solidFill>
                <a:latin typeface="Arial"/>
                <a:ea typeface="Arial"/>
              </a:rPr>
              <a:t>Fuente:</a:t>
            </a:r>
            <a:endParaRPr b="0" lang="en-US" sz="820" spc="-1" strike="noStrike">
              <a:solidFill>
                <a:srgbClr val="000000"/>
              </a:solidFill>
              <a:latin typeface="Arial"/>
            </a:endParaRPr>
          </a:p>
        </p:txBody>
      </p:sp>
      <p:cxnSp>
        <p:nvCxnSpPr>
          <p:cNvPr id="155" name="Google Shape;200;p160"/>
          <p:cNvCxnSpPr/>
          <p:nvPr/>
        </p:nvCxnSpPr>
        <p:spPr>
          <a:xfrm>
            <a:off x="625680" y="1772640"/>
            <a:ext cx="10816560" cy="360"/>
          </a:xfrm>
          <a:prstGeom prst="straightConnector1">
            <a:avLst/>
          </a:prstGeom>
          <a:ln w="9525">
            <a:solidFill>
              <a:srgbClr val="517178"/>
            </a:solidFill>
            <a:round/>
          </a:ln>
        </p:spPr>
      </p:cxnSp>
    </p:spTree>
  </p:cSld>
  <p:clrMap bg1="lt1" bg2="lt2" tx1="dk1" tx2="dk2" accent1="accent1" accent2="accent2" accent3="accent3" accent4="accent4" accent5="accent5" accent6="accent6" hlink="hlink" folHlink="folHlink"/>
  <p:sldLayoutIdLst>
    <p:sldLayoutId id="2147483677" r:id="rId2"/>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56" name="Google Shape;10;p31"/>
          <p:cNvSpPr/>
          <p:nvPr/>
        </p:nvSpPr>
        <p:spPr>
          <a:xfrm>
            <a:off x="0" y="6419880"/>
            <a:ext cx="12240720" cy="456840"/>
          </a:xfrm>
          <a:prstGeom prst="rect">
            <a:avLst/>
          </a:prstGeom>
          <a:solidFill>
            <a:schemeClr val="accent2"/>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pc="-1" strike="noStrike">
              <a:solidFill>
                <a:srgbClr val="000000"/>
              </a:solidFill>
              <a:latin typeface="Arial"/>
              <a:ea typeface="Arial"/>
            </a:endParaRPr>
          </a:p>
        </p:txBody>
      </p:sp>
      <p:sp>
        <p:nvSpPr>
          <p:cNvPr id="157" name="Google Shape;11;p31"/>
          <p:cNvSpPr/>
          <p:nvPr/>
        </p:nvSpPr>
        <p:spPr>
          <a:xfrm>
            <a:off x="0" y="6334200"/>
            <a:ext cx="12240720" cy="66240"/>
          </a:xfrm>
          <a:prstGeom prst="rect">
            <a:avLst/>
          </a:prstGeom>
          <a:solidFill>
            <a:schemeClr val="accent1"/>
          </a:solidFill>
          <a:ln w="0">
            <a:noFill/>
          </a:ln>
        </p:spPr>
        <p:style>
          <a:lnRef idx="0"/>
          <a:fillRef idx="0"/>
          <a:effectRef idx="0"/>
          <a:fontRef idx="minor"/>
        </p:style>
        <p:txBody>
          <a:bodyPr tIns="33120" bIns="33120" anchor="ctr">
            <a:noAutofit/>
          </a:bodyPr>
          <a:p>
            <a:pPr>
              <a:lnSpc>
                <a:spcPct val="100000"/>
              </a:lnSpc>
              <a:tabLst>
                <a:tab algn="l" pos="0"/>
              </a:tabLst>
            </a:pPr>
            <a:endParaRPr b="0" lang="en-US" sz="1400" spc="-1" strike="noStrike">
              <a:solidFill>
                <a:srgbClr val="000000"/>
              </a:solidFill>
              <a:latin typeface="Arial"/>
              <a:ea typeface="Arial"/>
            </a:endParaRPr>
          </a:p>
        </p:txBody>
      </p:sp>
      <p:cxnSp>
        <p:nvCxnSpPr>
          <p:cNvPr id="158" name="Google Shape;16;p31"/>
          <p:cNvCxnSpPr/>
          <p:nvPr/>
        </p:nvCxnSpPr>
        <p:spPr>
          <a:xfrm>
            <a:off x="1198080" y="1737720"/>
            <a:ext cx="10007640" cy="360"/>
          </a:xfrm>
          <a:prstGeom prst="straightConnector1">
            <a:avLst/>
          </a:prstGeom>
          <a:ln w="9525">
            <a:solidFill>
              <a:srgbClr val="7f7f7f"/>
            </a:solidFill>
            <a:round/>
          </a:ln>
        </p:spPr>
      </p:cxnSp>
      <p:sp>
        <p:nvSpPr>
          <p:cNvPr id="159" name="PlaceHolder 1"/>
          <p:cNvSpPr>
            <a:spLocks noGrp="1"/>
          </p:cNvSpPr>
          <p:nvPr>
            <p:ph type="title"/>
          </p:nvPr>
        </p:nvSpPr>
        <p:spPr>
          <a:xfrm>
            <a:off x="626040" y="643320"/>
            <a:ext cx="10815840" cy="1128960"/>
          </a:xfrm>
          <a:prstGeom prst="rect">
            <a:avLst/>
          </a:prstGeom>
          <a:noFill/>
          <a:ln w="0">
            <a:noFill/>
          </a:ln>
        </p:spPr>
        <p:txBody>
          <a:bodyPr lIns="91440" rIns="91440" tIns="45720" bIns="45720" anchor="b">
            <a:normAutofit/>
          </a:bodyPr>
          <a:p>
            <a:pPr indent="0">
              <a:buNone/>
            </a:pPr>
            <a:r>
              <a:rPr b="0" lang="en-US" sz="3000" spc="-1" strike="noStrike">
                <a:solidFill>
                  <a:srgbClr val="000000"/>
                </a:solidFill>
                <a:latin typeface="Arial"/>
              </a:rPr>
              <a:t>Click to edit the title text format</a:t>
            </a:r>
            <a:endParaRPr b="0" lang="en-US" sz="3000" spc="-1" strike="noStrike">
              <a:solidFill>
                <a:srgbClr val="000000"/>
              </a:solidFill>
              <a:latin typeface="Arial"/>
            </a:endParaRPr>
          </a:p>
        </p:txBody>
      </p:sp>
      <p:sp>
        <p:nvSpPr>
          <p:cNvPr id="160" name="PlaceHolder 2"/>
          <p:cNvSpPr>
            <a:spLocks noGrp="1"/>
          </p:cNvSpPr>
          <p:nvPr>
            <p:ph type="sldNum" idx="46"/>
          </p:nvPr>
        </p:nvSpPr>
        <p:spPr>
          <a:xfrm>
            <a:off x="9286560" y="2852640"/>
            <a:ext cx="2937600" cy="104832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3DFFE974-6D55-4B87-A695-B5B8F1849395}" type="slidenum">
              <a:rPr b="0" lang="es-ES" sz="1050" spc="-1" strike="noStrike">
                <a:solidFill>
                  <a:srgbClr val="ffffff"/>
                </a:solidFill>
                <a:latin typeface="Calibri"/>
                <a:ea typeface="Calibri"/>
              </a:rPr>
              <a:t>&lt;number&gt;</a:t>
            </a:fld>
            <a:endParaRPr b="0" lang="en-US" sz="1050" spc="-1" strike="noStrike">
              <a:solidFill>
                <a:srgbClr val="000000"/>
              </a:solidFill>
              <a:latin typeface="Times New Roman"/>
            </a:endParaRPr>
          </a:p>
        </p:txBody>
      </p:sp>
      <p:sp>
        <p:nvSpPr>
          <p:cNvPr id="161" name="Google Shape;204;p161"/>
          <p:cNvSpPr/>
          <p:nvPr/>
        </p:nvSpPr>
        <p:spPr>
          <a:xfrm>
            <a:off x="5197320" y="6484320"/>
            <a:ext cx="664560" cy="21672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820" spc="-1" strike="noStrike">
                <a:solidFill>
                  <a:srgbClr val="888888"/>
                </a:solidFill>
                <a:latin typeface="Arial"/>
                <a:ea typeface="Arial"/>
              </a:rPr>
              <a:t>Fuente:</a:t>
            </a:r>
            <a:endParaRPr b="0" lang="en-US" sz="820" spc="-1" strike="noStrike">
              <a:solidFill>
                <a:srgbClr val="000000"/>
              </a:solidFill>
              <a:latin typeface="Arial"/>
            </a:endParaRPr>
          </a:p>
        </p:txBody>
      </p:sp>
      <p:sp>
        <p:nvSpPr>
          <p:cNvPr id="162" name="PlaceHolder 3"/>
          <p:cNvSpPr>
            <a:spLocks noGrp="1"/>
          </p:cNvSpPr>
          <p:nvPr>
            <p:ph type="body"/>
          </p:nvPr>
        </p:nvSpPr>
        <p:spPr>
          <a:xfrm>
            <a:off x="626040" y="1902600"/>
            <a:ext cx="9832320" cy="4478400"/>
          </a:xfrm>
          <a:prstGeom prst="rect">
            <a:avLst/>
          </a:prstGeom>
          <a:noFill/>
          <a:ln w="0">
            <a:noFill/>
          </a:ln>
        </p:spPr>
        <p:txBody>
          <a:bodyPr lIns="0" rIns="0" tIns="45720" bIns="45720" anchor="t">
            <a:normAutofit/>
          </a:bodyPr>
          <a:p>
            <a:pPr marL="432000" indent="-324000">
              <a:spcBef>
                <a:spcPts val="1417"/>
              </a:spcBef>
              <a:buClr>
                <a:srgbClr val="000000"/>
              </a:buClr>
              <a:buSzPct val="45000"/>
              <a:buFont typeface="Wingdings" charset="2"/>
              <a:buChar char=""/>
            </a:pPr>
            <a:r>
              <a:rPr b="0" lang="en-US" sz="2000" spc="-1" strike="noStrike">
                <a:solidFill>
                  <a:srgbClr val="000000"/>
                </a:solidFill>
                <a:latin typeface="Arial"/>
              </a:rPr>
              <a:t>Click to edit the outline text format</a:t>
            </a:r>
            <a:endParaRPr b="0" lang="en-US" sz="20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Arial"/>
              </a:rPr>
              <a:t>Third Outline Level</a:t>
            </a:r>
            <a:endParaRPr b="0" lang="en-US" sz="2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cxnSp>
        <p:nvCxnSpPr>
          <p:cNvPr id="163" name="Google Shape;206;p161"/>
          <p:cNvCxnSpPr/>
          <p:nvPr/>
        </p:nvCxnSpPr>
        <p:spPr>
          <a:xfrm>
            <a:off x="625680" y="1772640"/>
            <a:ext cx="10816560" cy="360"/>
          </a:xfrm>
          <a:prstGeom prst="straightConnector1">
            <a:avLst/>
          </a:prstGeom>
          <a:ln w="9525">
            <a:solidFill>
              <a:srgbClr val="517178"/>
            </a:solidFill>
            <a:round/>
          </a:ln>
        </p:spPr>
      </p:cxnSp>
      <p:sp>
        <p:nvSpPr>
          <p:cNvPr id="164" name="PlaceHolder 4"/>
          <p:cNvSpPr>
            <a:spLocks noGrp="1"/>
          </p:cNvSpPr>
          <p:nvPr>
            <p:ph type="dt" idx="47"/>
          </p:nvPr>
        </p:nvSpPr>
        <p:spPr>
          <a:xfrm>
            <a:off x="2577960" y="6543360"/>
            <a:ext cx="829080" cy="25560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65" name="PlaceHolder 5"/>
          <p:cNvSpPr>
            <a:spLocks noGrp="1"/>
          </p:cNvSpPr>
          <p:nvPr>
            <p:ph type="ftr" idx="48"/>
          </p:nvPr>
        </p:nvSpPr>
        <p:spPr>
          <a:xfrm>
            <a:off x="169560" y="6554520"/>
            <a:ext cx="2163240" cy="21276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66" name="Google Shape;209;p161"/>
          <p:cNvSpPr/>
          <p:nvPr/>
        </p:nvSpPr>
        <p:spPr>
          <a:xfrm>
            <a:off x="5197320" y="6484320"/>
            <a:ext cx="664560" cy="21672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820" spc="-1" strike="noStrike">
                <a:solidFill>
                  <a:srgbClr val="888888"/>
                </a:solidFill>
                <a:latin typeface="Arial"/>
                <a:ea typeface="Arial"/>
              </a:rPr>
              <a:t>Fuente:</a:t>
            </a:r>
            <a:endParaRPr b="0" lang="en-US" sz="820" spc="-1" strike="noStrike">
              <a:solidFill>
                <a:srgbClr val="000000"/>
              </a:solidFill>
              <a:latin typeface="Arial"/>
            </a:endParaRPr>
          </a:p>
        </p:txBody>
      </p:sp>
      <p:cxnSp>
        <p:nvCxnSpPr>
          <p:cNvPr id="167" name="Google Shape;210;p161"/>
          <p:cNvCxnSpPr/>
          <p:nvPr/>
        </p:nvCxnSpPr>
        <p:spPr>
          <a:xfrm>
            <a:off x="625680" y="1772640"/>
            <a:ext cx="10816560" cy="360"/>
          </a:xfrm>
          <a:prstGeom prst="straightConnector1">
            <a:avLst/>
          </a:prstGeom>
          <a:ln w="9525">
            <a:solidFill>
              <a:srgbClr val="517178"/>
            </a:solidFill>
            <a:round/>
          </a:ln>
        </p:spPr>
      </p:cxnSp>
    </p:spTree>
  </p:cSld>
  <p:clrMap bg1="lt1" bg2="lt2" tx1="dk1" tx2="dk2" accent1="accent1" accent2="accent2" accent3="accent3" accent4="accent4" accent5="accent5" accent6="accent6" hlink="hlink" folHlink="folHlink"/>
  <p:sldLayoutIdLst>
    <p:sldLayoutId id="2147483679" r:id="rId2"/>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68" name="Google Shape;10;p31"/>
          <p:cNvSpPr/>
          <p:nvPr/>
        </p:nvSpPr>
        <p:spPr>
          <a:xfrm>
            <a:off x="0" y="6419880"/>
            <a:ext cx="12240720" cy="456840"/>
          </a:xfrm>
          <a:prstGeom prst="rect">
            <a:avLst/>
          </a:prstGeom>
          <a:solidFill>
            <a:schemeClr val="accent2"/>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pc="-1" strike="noStrike">
              <a:solidFill>
                <a:srgbClr val="000000"/>
              </a:solidFill>
              <a:latin typeface="Arial"/>
              <a:ea typeface="Arial"/>
            </a:endParaRPr>
          </a:p>
        </p:txBody>
      </p:sp>
      <p:sp>
        <p:nvSpPr>
          <p:cNvPr id="169" name="Google Shape;11;p31"/>
          <p:cNvSpPr/>
          <p:nvPr/>
        </p:nvSpPr>
        <p:spPr>
          <a:xfrm>
            <a:off x="0" y="6334200"/>
            <a:ext cx="12240720" cy="66240"/>
          </a:xfrm>
          <a:prstGeom prst="rect">
            <a:avLst/>
          </a:prstGeom>
          <a:solidFill>
            <a:schemeClr val="accent1"/>
          </a:solidFill>
          <a:ln w="0">
            <a:noFill/>
          </a:ln>
        </p:spPr>
        <p:style>
          <a:lnRef idx="0"/>
          <a:fillRef idx="0"/>
          <a:effectRef idx="0"/>
          <a:fontRef idx="minor"/>
        </p:style>
        <p:txBody>
          <a:bodyPr tIns="33120" bIns="33120" anchor="ctr">
            <a:noAutofit/>
          </a:bodyPr>
          <a:p>
            <a:pPr>
              <a:lnSpc>
                <a:spcPct val="100000"/>
              </a:lnSpc>
              <a:tabLst>
                <a:tab algn="l" pos="0"/>
              </a:tabLst>
            </a:pPr>
            <a:endParaRPr b="0" lang="en-US" sz="1400" spc="-1" strike="noStrike">
              <a:solidFill>
                <a:srgbClr val="000000"/>
              </a:solidFill>
              <a:latin typeface="Arial"/>
              <a:ea typeface="Arial"/>
            </a:endParaRPr>
          </a:p>
        </p:txBody>
      </p:sp>
      <p:cxnSp>
        <p:nvCxnSpPr>
          <p:cNvPr id="170" name="Google Shape;16;p31"/>
          <p:cNvCxnSpPr/>
          <p:nvPr/>
        </p:nvCxnSpPr>
        <p:spPr>
          <a:xfrm>
            <a:off x="1198080" y="1737720"/>
            <a:ext cx="10007640" cy="360"/>
          </a:xfrm>
          <a:prstGeom prst="straightConnector1">
            <a:avLst/>
          </a:prstGeom>
          <a:ln w="9525">
            <a:solidFill>
              <a:srgbClr val="7f7f7f"/>
            </a:solidFill>
            <a:round/>
          </a:ln>
        </p:spPr>
      </p:cxnSp>
      <p:sp>
        <p:nvSpPr>
          <p:cNvPr id="171" name="PlaceHolder 1"/>
          <p:cNvSpPr>
            <a:spLocks noGrp="1"/>
          </p:cNvSpPr>
          <p:nvPr>
            <p:ph type="title"/>
          </p:nvPr>
        </p:nvSpPr>
        <p:spPr>
          <a:xfrm>
            <a:off x="626040" y="643320"/>
            <a:ext cx="10815840" cy="1128960"/>
          </a:xfrm>
          <a:prstGeom prst="rect">
            <a:avLst/>
          </a:prstGeom>
          <a:noFill/>
          <a:ln w="0">
            <a:noFill/>
          </a:ln>
        </p:spPr>
        <p:txBody>
          <a:bodyPr lIns="91440" rIns="91440" tIns="45720" bIns="45720" anchor="b">
            <a:normAutofit/>
          </a:bodyPr>
          <a:p>
            <a:pPr indent="0">
              <a:buNone/>
            </a:pPr>
            <a:r>
              <a:rPr b="0" lang="en-US" sz="3000" spc="-1" strike="noStrike">
                <a:solidFill>
                  <a:srgbClr val="000000"/>
                </a:solidFill>
                <a:latin typeface="Arial"/>
              </a:rPr>
              <a:t>Click to edit the title text format</a:t>
            </a:r>
            <a:endParaRPr b="0" lang="en-US" sz="3000" spc="-1" strike="noStrike">
              <a:solidFill>
                <a:srgbClr val="000000"/>
              </a:solidFill>
              <a:latin typeface="Arial"/>
            </a:endParaRPr>
          </a:p>
        </p:txBody>
      </p:sp>
      <p:sp>
        <p:nvSpPr>
          <p:cNvPr id="172" name="PlaceHolder 2"/>
          <p:cNvSpPr>
            <a:spLocks noGrp="1"/>
          </p:cNvSpPr>
          <p:nvPr>
            <p:ph type="sldNum" idx="49"/>
          </p:nvPr>
        </p:nvSpPr>
        <p:spPr>
          <a:xfrm>
            <a:off x="9286560" y="2852640"/>
            <a:ext cx="2937600" cy="104832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89930C49-392F-43F0-AC9B-9D53D90E2FEE}" type="slidenum">
              <a:rPr b="0" lang="es-ES" sz="1050" spc="-1" strike="noStrike">
                <a:solidFill>
                  <a:srgbClr val="ffffff"/>
                </a:solidFill>
                <a:latin typeface="Calibri"/>
                <a:ea typeface="Calibri"/>
              </a:rPr>
              <a:t>&lt;number&gt;</a:t>
            </a:fld>
            <a:endParaRPr b="0" lang="en-US" sz="1050" spc="-1" strike="noStrike">
              <a:solidFill>
                <a:srgbClr val="000000"/>
              </a:solidFill>
              <a:latin typeface="Times New Roman"/>
            </a:endParaRPr>
          </a:p>
        </p:txBody>
      </p:sp>
      <p:sp>
        <p:nvSpPr>
          <p:cNvPr id="173" name="Google Shape;214;p162"/>
          <p:cNvSpPr/>
          <p:nvPr/>
        </p:nvSpPr>
        <p:spPr>
          <a:xfrm>
            <a:off x="5197320" y="6484320"/>
            <a:ext cx="664560" cy="21672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820" spc="-1" strike="noStrike">
                <a:solidFill>
                  <a:srgbClr val="888888"/>
                </a:solidFill>
                <a:latin typeface="Arial"/>
                <a:ea typeface="Arial"/>
              </a:rPr>
              <a:t>Fuente:</a:t>
            </a:r>
            <a:endParaRPr b="0" lang="en-US" sz="820" spc="-1" strike="noStrike">
              <a:solidFill>
                <a:srgbClr val="000000"/>
              </a:solidFill>
              <a:latin typeface="Arial"/>
            </a:endParaRPr>
          </a:p>
        </p:txBody>
      </p:sp>
      <p:sp>
        <p:nvSpPr>
          <p:cNvPr id="174" name="PlaceHolder 3"/>
          <p:cNvSpPr>
            <a:spLocks noGrp="1"/>
          </p:cNvSpPr>
          <p:nvPr>
            <p:ph type="body"/>
          </p:nvPr>
        </p:nvSpPr>
        <p:spPr>
          <a:xfrm>
            <a:off x="626040" y="1902600"/>
            <a:ext cx="9832320" cy="4478400"/>
          </a:xfrm>
          <a:prstGeom prst="rect">
            <a:avLst/>
          </a:prstGeom>
          <a:noFill/>
          <a:ln w="0">
            <a:noFill/>
          </a:ln>
        </p:spPr>
        <p:txBody>
          <a:bodyPr lIns="0" rIns="0" tIns="45720" bIns="45720" anchor="t">
            <a:normAutofit/>
          </a:bodyPr>
          <a:p>
            <a:pPr marL="432000" indent="-324000">
              <a:spcBef>
                <a:spcPts val="1417"/>
              </a:spcBef>
              <a:buClr>
                <a:srgbClr val="000000"/>
              </a:buClr>
              <a:buSzPct val="45000"/>
              <a:buFont typeface="Wingdings" charset="2"/>
              <a:buChar char=""/>
            </a:pPr>
            <a:r>
              <a:rPr b="0" lang="en-US" sz="2000" spc="-1" strike="noStrike">
                <a:solidFill>
                  <a:srgbClr val="000000"/>
                </a:solidFill>
                <a:latin typeface="Arial"/>
              </a:rPr>
              <a:t>Click to edit the outline text format</a:t>
            </a:r>
            <a:endParaRPr b="0" lang="en-US" sz="20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Arial"/>
              </a:rPr>
              <a:t>Third Outline Level</a:t>
            </a:r>
            <a:endParaRPr b="0" lang="en-US" sz="2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cxnSp>
        <p:nvCxnSpPr>
          <p:cNvPr id="175" name="Google Shape;216;p162"/>
          <p:cNvCxnSpPr/>
          <p:nvPr/>
        </p:nvCxnSpPr>
        <p:spPr>
          <a:xfrm>
            <a:off x="625680" y="1772640"/>
            <a:ext cx="10816560" cy="360"/>
          </a:xfrm>
          <a:prstGeom prst="straightConnector1">
            <a:avLst/>
          </a:prstGeom>
          <a:ln w="9525">
            <a:solidFill>
              <a:srgbClr val="517178"/>
            </a:solidFill>
            <a:round/>
          </a:ln>
        </p:spPr>
      </p:cxnSp>
      <p:sp>
        <p:nvSpPr>
          <p:cNvPr id="176" name="PlaceHolder 4"/>
          <p:cNvSpPr>
            <a:spLocks noGrp="1"/>
          </p:cNvSpPr>
          <p:nvPr>
            <p:ph type="dt" idx="50"/>
          </p:nvPr>
        </p:nvSpPr>
        <p:spPr>
          <a:xfrm>
            <a:off x="2577960" y="6543360"/>
            <a:ext cx="829080" cy="25560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77" name="PlaceHolder 5"/>
          <p:cNvSpPr>
            <a:spLocks noGrp="1"/>
          </p:cNvSpPr>
          <p:nvPr>
            <p:ph type="ftr" idx="51"/>
          </p:nvPr>
        </p:nvSpPr>
        <p:spPr>
          <a:xfrm>
            <a:off x="169560" y="6554520"/>
            <a:ext cx="2163240" cy="21276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78" name="Google Shape;219;p162"/>
          <p:cNvSpPr/>
          <p:nvPr/>
        </p:nvSpPr>
        <p:spPr>
          <a:xfrm>
            <a:off x="5197320" y="6484320"/>
            <a:ext cx="664560" cy="21672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820" spc="-1" strike="noStrike">
                <a:solidFill>
                  <a:srgbClr val="888888"/>
                </a:solidFill>
                <a:latin typeface="Arial"/>
                <a:ea typeface="Arial"/>
              </a:rPr>
              <a:t>Fuente:</a:t>
            </a:r>
            <a:endParaRPr b="0" lang="en-US" sz="820" spc="-1" strike="noStrike">
              <a:solidFill>
                <a:srgbClr val="000000"/>
              </a:solidFill>
              <a:latin typeface="Arial"/>
            </a:endParaRPr>
          </a:p>
        </p:txBody>
      </p:sp>
      <p:cxnSp>
        <p:nvCxnSpPr>
          <p:cNvPr id="179" name="Google Shape;220;p162"/>
          <p:cNvCxnSpPr/>
          <p:nvPr/>
        </p:nvCxnSpPr>
        <p:spPr>
          <a:xfrm>
            <a:off x="625680" y="1772640"/>
            <a:ext cx="10816560" cy="360"/>
          </a:xfrm>
          <a:prstGeom prst="straightConnector1">
            <a:avLst/>
          </a:prstGeom>
          <a:ln w="9525">
            <a:solidFill>
              <a:srgbClr val="517178"/>
            </a:solidFill>
            <a:round/>
          </a:ln>
        </p:spPr>
      </p:cxnSp>
    </p:spTree>
  </p:cSld>
  <p:clrMap bg1="lt1" bg2="lt2" tx1="dk1" tx2="dk2" accent1="accent1" accent2="accent2" accent3="accent3" accent4="accent4" accent5="accent5" accent6="accent6" hlink="hlink" folHlink="folHlink"/>
  <p:sldLayoutIdLst>
    <p:sldLayoutId id="2147483681" r:id="rId2"/>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80" name="Google Shape;10;p31"/>
          <p:cNvSpPr/>
          <p:nvPr/>
        </p:nvSpPr>
        <p:spPr>
          <a:xfrm>
            <a:off x="0" y="6419880"/>
            <a:ext cx="12240720" cy="456840"/>
          </a:xfrm>
          <a:prstGeom prst="rect">
            <a:avLst/>
          </a:prstGeom>
          <a:solidFill>
            <a:schemeClr val="accent2"/>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pc="-1" strike="noStrike">
              <a:solidFill>
                <a:srgbClr val="000000"/>
              </a:solidFill>
              <a:latin typeface="Arial"/>
              <a:ea typeface="Arial"/>
            </a:endParaRPr>
          </a:p>
        </p:txBody>
      </p:sp>
      <p:sp>
        <p:nvSpPr>
          <p:cNvPr id="181" name="Google Shape;11;p31"/>
          <p:cNvSpPr/>
          <p:nvPr/>
        </p:nvSpPr>
        <p:spPr>
          <a:xfrm>
            <a:off x="0" y="6334200"/>
            <a:ext cx="12240720" cy="66240"/>
          </a:xfrm>
          <a:prstGeom prst="rect">
            <a:avLst/>
          </a:prstGeom>
          <a:solidFill>
            <a:schemeClr val="accent1"/>
          </a:solidFill>
          <a:ln w="0">
            <a:noFill/>
          </a:ln>
        </p:spPr>
        <p:style>
          <a:lnRef idx="0"/>
          <a:fillRef idx="0"/>
          <a:effectRef idx="0"/>
          <a:fontRef idx="minor"/>
        </p:style>
        <p:txBody>
          <a:bodyPr tIns="33120" bIns="33120" anchor="ctr">
            <a:noAutofit/>
          </a:bodyPr>
          <a:p>
            <a:pPr>
              <a:lnSpc>
                <a:spcPct val="100000"/>
              </a:lnSpc>
              <a:tabLst>
                <a:tab algn="l" pos="0"/>
              </a:tabLst>
            </a:pPr>
            <a:endParaRPr b="0" lang="en-US" sz="1400" spc="-1" strike="noStrike">
              <a:solidFill>
                <a:srgbClr val="000000"/>
              </a:solidFill>
              <a:latin typeface="Arial"/>
              <a:ea typeface="Arial"/>
            </a:endParaRPr>
          </a:p>
        </p:txBody>
      </p:sp>
      <p:cxnSp>
        <p:nvCxnSpPr>
          <p:cNvPr id="182" name="Google Shape;16;p31"/>
          <p:cNvCxnSpPr/>
          <p:nvPr/>
        </p:nvCxnSpPr>
        <p:spPr>
          <a:xfrm>
            <a:off x="1198080" y="1737720"/>
            <a:ext cx="10007640" cy="360"/>
          </a:xfrm>
          <a:prstGeom prst="straightConnector1">
            <a:avLst/>
          </a:prstGeom>
          <a:ln w="9525">
            <a:solidFill>
              <a:srgbClr val="7f7f7f"/>
            </a:solidFill>
            <a:round/>
          </a:ln>
        </p:spPr>
      </p:cxnSp>
      <p:sp>
        <p:nvSpPr>
          <p:cNvPr id="183" name="PlaceHolder 1"/>
          <p:cNvSpPr>
            <a:spLocks noGrp="1"/>
          </p:cNvSpPr>
          <p:nvPr>
            <p:ph type="title"/>
          </p:nvPr>
        </p:nvSpPr>
        <p:spPr>
          <a:xfrm>
            <a:off x="626040" y="643320"/>
            <a:ext cx="10815840" cy="1128960"/>
          </a:xfrm>
          <a:prstGeom prst="rect">
            <a:avLst/>
          </a:prstGeom>
          <a:noFill/>
          <a:ln w="0">
            <a:noFill/>
          </a:ln>
        </p:spPr>
        <p:txBody>
          <a:bodyPr lIns="91440" rIns="91440" tIns="45720" bIns="45720" anchor="b">
            <a:normAutofit/>
          </a:bodyPr>
          <a:p>
            <a:pPr indent="0">
              <a:buNone/>
            </a:pPr>
            <a:r>
              <a:rPr b="0" lang="en-US" sz="3000" spc="-1" strike="noStrike">
                <a:solidFill>
                  <a:srgbClr val="000000"/>
                </a:solidFill>
                <a:latin typeface="Arial"/>
              </a:rPr>
              <a:t>Click to edit the title text format</a:t>
            </a:r>
            <a:endParaRPr b="0" lang="en-US" sz="3000" spc="-1" strike="noStrike">
              <a:solidFill>
                <a:srgbClr val="000000"/>
              </a:solidFill>
              <a:latin typeface="Arial"/>
            </a:endParaRPr>
          </a:p>
        </p:txBody>
      </p:sp>
      <p:sp>
        <p:nvSpPr>
          <p:cNvPr id="184" name="PlaceHolder 2"/>
          <p:cNvSpPr>
            <a:spLocks noGrp="1"/>
          </p:cNvSpPr>
          <p:nvPr>
            <p:ph type="sldNum" idx="52"/>
          </p:nvPr>
        </p:nvSpPr>
        <p:spPr>
          <a:xfrm>
            <a:off x="9286560" y="2852640"/>
            <a:ext cx="2937600" cy="104832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708D56E2-4680-482E-B502-13EDFE9B11AC}" type="slidenum">
              <a:rPr b="0" lang="es-ES" sz="1050" spc="-1" strike="noStrike">
                <a:solidFill>
                  <a:srgbClr val="ffffff"/>
                </a:solidFill>
                <a:latin typeface="Calibri"/>
                <a:ea typeface="Calibri"/>
              </a:rPr>
              <a:t>&lt;number&gt;</a:t>
            </a:fld>
            <a:endParaRPr b="0" lang="en-US" sz="1050" spc="-1" strike="noStrike">
              <a:solidFill>
                <a:srgbClr val="000000"/>
              </a:solidFill>
              <a:latin typeface="Times New Roman"/>
            </a:endParaRPr>
          </a:p>
        </p:txBody>
      </p:sp>
      <p:sp>
        <p:nvSpPr>
          <p:cNvPr id="185" name="Google Shape;224;p163"/>
          <p:cNvSpPr/>
          <p:nvPr/>
        </p:nvSpPr>
        <p:spPr>
          <a:xfrm>
            <a:off x="5197320" y="6484320"/>
            <a:ext cx="664560" cy="21672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820" spc="-1" strike="noStrike">
                <a:solidFill>
                  <a:srgbClr val="888888"/>
                </a:solidFill>
                <a:latin typeface="Arial"/>
                <a:ea typeface="Arial"/>
              </a:rPr>
              <a:t>Fuente:</a:t>
            </a:r>
            <a:endParaRPr b="0" lang="en-US" sz="820" spc="-1" strike="noStrike">
              <a:solidFill>
                <a:srgbClr val="000000"/>
              </a:solidFill>
              <a:latin typeface="Arial"/>
            </a:endParaRPr>
          </a:p>
        </p:txBody>
      </p:sp>
      <p:sp>
        <p:nvSpPr>
          <p:cNvPr id="186" name="PlaceHolder 3"/>
          <p:cNvSpPr>
            <a:spLocks noGrp="1"/>
          </p:cNvSpPr>
          <p:nvPr>
            <p:ph type="body"/>
          </p:nvPr>
        </p:nvSpPr>
        <p:spPr>
          <a:xfrm>
            <a:off x="626040" y="1902600"/>
            <a:ext cx="9832320" cy="4478400"/>
          </a:xfrm>
          <a:prstGeom prst="rect">
            <a:avLst/>
          </a:prstGeom>
          <a:noFill/>
          <a:ln w="0">
            <a:noFill/>
          </a:ln>
        </p:spPr>
        <p:txBody>
          <a:bodyPr lIns="0" rIns="0" tIns="45720" bIns="45720" anchor="t">
            <a:normAutofit/>
          </a:bodyPr>
          <a:p>
            <a:pPr marL="432000" indent="-324000">
              <a:spcBef>
                <a:spcPts val="1417"/>
              </a:spcBef>
              <a:buClr>
                <a:srgbClr val="000000"/>
              </a:buClr>
              <a:buSzPct val="45000"/>
              <a:buFont typeface="Wingdings" charset="2"/>
              <a:buChar char=""/>
            </a:pPr>
            <a:r>
              <a:rPr b="0" lang="en-US" sz="2000" spc="-1" strike="noStrike">
                <a:solidFill>
                  <a:srgbClr val="000000"/>
                </a:solidFill>
                <a:latin typeface="Arial"/>
              </a:rPr>
              <a:t>Click to edit the outline text format</a:t>
            </a:r>
            <a:endParaRPr b="0" lang="en-US" sz="20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Arial"/>
              </a:rPr>
              <a:t>Third Outline Level</a:t>
            </a:r>
            <a:endParaRPr b="0" lang="en-US" sz="2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cxnSp>
        <p:nvCxnSpPr>
          <p:cNvPr id="187" name="Google Shape;226;p163"/>
          <p:cNvCxnSpPr/>
          <p:nvPr/>
        </p:nvCxnSpPr>
        <p:spPr>
          <a:xfrm>
            <a:off x="625680" y="1772640"/>
            <a:ext cx="10816560" cy="360"/>
          </a:xfrm>
          <a:prstGeom prst="straightConnector1">
            <a:avLst/>
          </a:prstGeom>
          <a:ln w="9525">
            <a:solidFill>
              <a:srgbClr val="517178"/>
            </a:solidFill>
            <a:round/>
          </a:ln>
        </p:spPr>
      </p:cxnSp>
      <p:sp>
        <p:nvSpPr>
          <p:cNvPr id="188" name="PlaceHolder 4"/>
          <p:cNvSpPr>
            <a:spLocks noGrp="1"/>
          </p:cNvSpPr>
          <p:nvPr>
            <p:ph type="dt" idx="53"/>
          </p:nvPr>
        </p:nvSpPr>
        <p:spPr>
          <a:xfrm>
            <a:off x="2577960" y="6543360"/>
            <a:ext cx="829080" cy="25560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89" name="PlaceHolder 5"/>
          <p:cNvSpPr>
            <a:spLocks noGrp="1"/>
          </p:cNvSpPr>
          <p:nvPr>
            <p:ph type="ftr" idx="54"/>
          </p:nvPr>
        </p:nvSpPr>
        <p:spPr>
          <a:xfrm>
            <a:off x="169560" y="6554520"/>
            <a:ext cx="2163240" cy="21276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90" name="Google Shape;229;p163"/>
          <p:cNvSpPr/>
          <p:nvPr/>
        </p:nvSpPr>
        <p:spPr>
          <a:xfrm>
            <a:off x="5197320" y="6484320"/>
            <a:ext cx="664560" cy="21672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820" spc="-1" strike="noStrike">
                <a:solidFill>
                  <a:srgbClr val="888888"/>
                </a:solidFill>
                <a:latin typeface="Arial"/>
                <a:ea typeface="Arial"/>
              </a:rPr>
              <a:t>Fuente:</a:t>
            </a:r>
            <a:endParaRPr b="0" lang="en-US" sz="820" spc="-1" strike="noStrike">
              <a:solidFill>
                <a:srgbClr val="000000"/>
              </a:solidFill>
              <a:latin typeface="Arial"/>
            </a:endParaRPr>
          </a:p>
        </p:txBody>
      </p:sp>
      <p:cxnSp>
        <p:nvCxnSpPr>
          <p:cNvPr id="191" name="Google Shape;230;p163"/>
          <p:cNvCxnSpPr/>
          <p:nvPr/>
        </p:nvCxnSpPr>
        <p:spPr>
          <a:xfrm>
            <a:off x="625680" y="1772640"/>
            <a:ext cx="10816560" cy="360"/>
          </a:xfrm>
          <a:prstGeom prst="straightConnector1">
            <a:avLst/>
          </a:prstGeom>
          <a:ln w="9525">
            <a:solidFill>
              <a:srgbClr val="517178"/>
            </a:solidFill>
            <a:round/>
          </a:ln>
        </p:spPr>
      </p:cxnSp>
    </p:spTree>
  </p:cSld>
  <p:clrMap bg1="lt1" bg2="lt2" tx1="dk1" tx2="dk2" accent1="accent1" accent2="accent2" accent3="accent3" accent4="accent4" accent5="accent5" accent6="accent6" hlink="hlink" folHlink="folHlink"/>
  <p:sldLayoutIdLst>
    <p:sldLayoutId id="2147483683" r:id="rId2"/>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92" name="Google Shape;10;p31"/>
          <p:cNvSpPr/>
          <p:nvPr/>
        </p:nvSpPr>
        <p:spPr>
          <a:xfrm>
            <a:off x="0" y="6419880"/>
            <a:ext cx="12240720" cy="456840"/>
          </a:xfrm>
          <a:prstGeom prst="rect">
            <a:avLst/>
          </a:prstGeom>
          <a:solidFill>
            <a:schemeClr val="accent2"/>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pc="-1" strike="noStrike">
              <a:solidFill>
                <a:srgbClr val="000000"/>
              </a:solidFill>
              <a:latin typeface="Arial"/>
              <a:ea typeface="Arial"/>
            </a:endParaRPr>
          </a:p>
        </p:txBody>
      </p:sp>
      <p:sp>
        <p:nvSpPr>
          <p:cNvPr id="193" name="Google Shape;11;p31"/>
          <p:cNvSpPr/>
          <p:nvPr/>
        </p:nvSpPr>
        <p:spPr>
          <a:xfrm>
            <a:off x="0" y="6334200"/>
            <a:ext cx="12240720" cy="66240"/>
          </a:xfrm>
          <a:prstGeom prst="rect">
            <a:avLst/>
          </a:prstGeom>
          <a:solidFill>
            <a:schemeClr val="accent1"/>
          </a:solidFill>
          <a:ln w="0">
            <a:noFill/>
          </a:ln>
        </p:spPr>
        <p:style>
          <a:lnRef idx="0"/>
          <a:fillRef idx="0"/>
          <a:effectRef idx="0"/>
          <a:fontRef idx="minor"/>
        </p:style>
        <p:txBody>
          <a:bodyPr tIns="33120" bIns="33120" anchor="ctr">
            <a:noAutofit/>
          </a:bodyPr>
          <a:p>
            <a:pPr>
              <a:lnSpc>
                <a:spcPct val="100000"/>
              </a:lnSpc>
              <a:tabLst>
                <a:tab algn="l" pos="0"/>
              </a:tabLst>
            </a:pPr>
            <a:endParaRPr b="0" lang="en-US" sz="1400" spc="-1" strike="noStrike">
              <a:solidFill>
                <a:srgbClr val="000000"/>
              </a:solidFill>
              <a:latin typeface="Arial"/>
              <a:ea typeface="Arial"/>
            </a:endParaRPr>
          </a:p>
        </p:txBody>
      </p:sp>
      <p:cxnSp>
        <p:nvCxnSpPr>
          <p:cNvPr id="194" name="Google Shape;16;p31"/>
          <p:cNvCxnSpPr/>
          <p:nvPr/>
        </p:nvCxnSpPr>
        <p:spPr>
          <a:xfrm>
            <a:off x="1198080" y="1737720"/>
            <a:ext cx="10007640" cy="360"/>
          </a:xfrm>
          <a:prstGeom prst="straightConnector1">
            <a:avLst/>
          </a:prstGeom>
          <a:ln w="9525">
            <a:solidFill>
              <a:srgbClr val="7f7f7f"/>
            </a:solidFill>
            <a:round/>
          </a:ln>
        </p:spPr>
      </p:cxnSp>
      <p:sp>
        <p:nvSpPr>
          <p:cNvPr id="195" name="PlaceHolder 1"/>
          <p:cNvSpPr>
            <a:spLocks noGrp="1"/>
          </p:cNvSpPr>
          <p:nvPr>
            <p:ph type="title"/>
          </p:nvPr>
        </p:nvSpPr>
        <p:spPr>
          <a:xfrm>
            <a:off x="626040" y="643320"/>
            <a:ext cx="10815840" cy="1128960"/>
          </a:xfrm>
          <a:prstGeom prst="rect">
            <a:avLst/>
          </a:prstGeom>
          <a:noFill/>
          <a:ln w="0">
            <a:noFill/>
          </a:ln>
        </p:spPr>
        <p:txBody>
          <a:bodyPr lIns="91440" rIns="91440" tIns="45720" bIns="45720" anchor="b">
            <a:normAutofit/>
          </a:bodyPr>
          <a:p>
            <a:pPr indent="0">
              <a:buNone/>
            </a:pPr>
            <a:r>
              <a:rPr b="0" lang="en-US" sz="3000" spc="-1" strike="noStrike">
                <a:solidFill>
                  <a:srgbClr val="000000"/>
                </a:solidFill>
                <a:latin typeface="Arial"/>
              </a:rPr>
              <a:t>Click to edit the title text format</a:t>
            </a:r>
            <a:endParaRPr b="0" lang="en-US" sz="3000" spc="-1" strike="noStrike">
              <a:solidFill>
                <a:srgbClr val="000000"/>
              </a:solidFill>
              <a:latin typeface="Arial"/>
            </a:endParaRPr>
          </a:p>
        </p:txBody>
      </p:sp>
      <p:sp>
        <p:nvSpPr>
          <p:cNvPr id="196" name="PlaceHolder 2"/>
          <p:cNvSpPr>
            <a:spLocks noGrp="1"/>
          </p:cNvSpPr>
          <p:nvPr>
            <p:ph type="sldNum" idx="55"/>
          </p:nvPr>
        </p:nvSpPr>
        <p:spPr>
          <a:xfrm>
            <a:off x="9286560" y="2852640"/>
            <a:ext cx="2937600" cy="104832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AD826817-611A-4158-98F7-EE2B1E5E5813}" type="slidenum">
              <a:rPr b="0" lang="es-ES" sz="1050" spc="-1" strike="noStrike">
                <a:solidFill>
                  <a:srgbClr val="ffffff"/>
                </a:solidFill>
                <a:latin typeface="Calibri"/>
                <a:ea typeface="Calibri"/>
              </a:rPr>
              <a:t>&lt;number&gt;</a:t>
            </a:fld>
            <a:endParaRPr b="0" lang="en-US" sz="1050" spc="-1" strike="noStrike">
              <a:solidFill>
                <a:srgbClr val="000000"/>
              </a:solidFill>
              <a:latin typeface="Times New Roman"/>
            </a:endParaRPr>
          </a:p>
        </p:txBody>
      </p:sp>
      <p:sp>
        <p:nvSpPr>
          <p:cNvPr id="197" name="Google Shape;234;p164"/>
          <p:cNvSpPr/>
          <p:nvPr/>
        </p:nvSpPr>
        <p:spPr>
          <a:xfrm>
            <a:off x="5197320" y="6484320"/>
            <a:ext cx="664560" cy="21672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820" spc="-1" strike="noStrike">
                <a:solidFill>
                  <a:srgbClr val="888888"/>
                </a:solidFill>
                <a:latin typeface="Arial"/>
                <a:ea typeface="Arial"/>
              </a:rPr>
              <a:t>Fuente:</a:t>
            </a:r>
            <a:endParaRPr b="0" lang="en-US" sz="820" spc="-1" strike="noStrike">
              <a:solidFill>
                <a:srgbClr val="000000"/>
              </a:solidFill>
              <a:latin typeface="Arial"/>
            </a:endParaRPr>
          </a:p>
        </p:txBody>
      </p:sp>
      <p:sp>
        <p:nvSpPr>
          <p:cNvPr id="198" name="PlaceHolder 3"/>
          <p:cNvSpPr>
            <a:spLocks noGrp="1"/>
          </p:cNvSpPr>
          <p:nvPr>
            <p:ph type="body"/>
          </p:nvPr>
        </p:nvSpPr>
        <p:spPr>
          <a:xfrm>
            <a:off x="626040" y="1902600"/>
            <a:ext cx="9832320" cy="4478400"/>
          </a:xfrm>
          <a:prstGeom prst="rect">
            <a:avLst/>
          </a:prstGeom>
          <a:noFill/>
          <a:ln w="0">
            <a:noFill/>
          </a:ln>
        </p:spPr>
        <p:txBody>
          <a:bodyPr lIns="0" rIns="0" tIns="45720" bIns="45720" anchor="t">
            <a:normAutofit/>
          </a:bodyPr>
          <a:p>
            <a:pPr marL="432000" indent="-324000">
              <a:spcBef>
                <a:spcPts val="1417"/>
              </a:spcBef>
              <a:buClr>
                <a:srgbClr val="000000"/>
              </a:buClr>
              <a:buSzPct val="45000"/>
              <a:buFont typeface="Wingdings" charset="2"/>
              <a:buChar char=""/>
            </a:pPr>
            <a:r>
              <a:rPr b="0" lang="en-US" sz="2000" spc="-1" strike="noStrike">
                <a:solidFill>
                  <a:srgbClr val="000000"/>
                </a:solidFill>
                <a:latin typeface="Arial"/>
              </a:rPr>
              <a:t>Click to edit the outline text format</a:t>
            </a:r>
            <a:endParaRPr b="0" lang="en-US" sz="20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Arial"/>
              </a:rPr>
              <a:t>Third Outline Level</a:t>
            </a:r>
            <a:endParaRPr b="0" lang="en-US" sz="2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cxnSp>
        <p:nvCxnSpPr>
          <p:cNvPr id="199" name="Google Shape;236;p164"/>
          <p:cNvCxnSpPr/>
          <p:nvPr/>
        </p:nvCxnSpPr>
        <p:spPr>
          <a:xfrm>
            <a:off x="625680" y="1772640"/>
            <a:ext cx="10816560" cy="360"/>
          </a:xfrm>
          <a:prstGeom prst="straightConnector1">
            <a:avLst/>
          </a:prstGeom>
          <a:ln w="9525">
            <a:solidFill>
              <a:srgbClr val="517178"/>
            </a:solidFill>
            <a:round/>
          </a:ln>
        </p:spPr>
      </p:cxnSp>
      <p:sp>
        <p:nvSpPr>
          <p:cNvPr id="200" name="PlaceHolder 4"/>
          <p:cNvSpPr>
            <a:spLocks noGrp="1"/>
          </p:cNvSpPr>
          <p:nvPr>
            <p:ph type="dt" idx="56"/>
          </p:nvPr>
        </p:nvSpPr>
        <p:spPr>
          <a:xfrm>
            <a:off x="2577960" y="6543360"/>
            <a:ext cx="829080" cy="25560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201" name="PlaceHolder 5"/>
          <p:cNvSpPr>
            <a:spLocks noGrp="1"/>
          </p:cNvSpPr>
          <p:nvPr>
            <p:ph type="ftr" idx="57"/>
          </p:nvPr>
        </p:nvSpPr>
        <p:spPr>
          <a:xfrm>
            <a:off x="169560" y="6554520"/>
            <a:ext cx="2163240" cy="21276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02" name="Google Shape;239;p164"/>
          <p:cNvSpPr/>
          <p:nvPr/>
        </p:nvSpPr>
        <p:spPr>
          <a:xfrm>
            <a:off x="5197320" y="6484320"/>
            <a:ext cx="664560" cy="21672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820" spc="-1" strike="noStrike">
                <a:solidFill>
                  <a:srgbClr val="888888"/>
                </a:solidFill>
                <a:latin typeface="Arial"/>
                <a:ea typeface="Arial"/>
              </a:rPr>
              <a:t>Fuente:</a:t>
            </a:r>
            <a:endParaRPr b="0" lang="en-US" sz="820" spc="-1" strike="noStrike">
              <a:solidFill>
                <a:srgbClr val="000000"/>
              </a:solidFill>
              <a:latin typeface="Arial"/>
            </a:endParaRPr>
          </a:p>
        </p:txBody>
      </p:sp>
      <p:cxnSp>
        <p:nvCxnSpPr>
          <p:cNvPr id="203" name="Google Shape;240;p164"/>
          <p:cNvCxnSpPr/>
          <p:nvPr/>
        </p:nvCxnSpPr>
        <p:spPr>
          <a:xfrm>
            <a:off x="625680" y="1772640"/>
            <a:ext cx="10816560" cy="360"/>
          </a:xfrm>
          <a:prstGeom prst="straightConnector1">
            <a:avLst/>
          </a:prstGeom>
          <a:ln w="9525">
            <a:solidFill>
              <a:srgbClr val="517178"/>
            </a:solidFill>
            <a:round/>
          </a:ln>
        </p:spPr>
      </p:cxnSp>
    </p:spTree>
  </p:cSld>
  <p:clrMap bg1="lt1" bg2="lt2" tx1="dk1" tx2="dk2" accent1="accent1" accent2="accent2" accent3="accent3" accent4="accent4" accent5="accent5" accent6="accent6" hlink="hlink" folHlink="folHlink"/>
  <p:sldLayoutIdLst>
    <p:sldLayoutId id="2147483685"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bfbfb"/>
        </a:solidFill>
      </p:bgPr>
    </p:bg>
    <p:spTree>
      <p:nvGrpSpPr>
        <p:cNvPr id="1" name=""/>
        <p:cNvGrpSpPr/>
        <p:nvPr/>
      </p:nvGrpSpPr>
      <p:grpSpPr>
        <a:xfrm>
          <a:off x="0" y="0"/>
          <a:ext cx="0" cy="0"/>
          <a:chOff x="0" y="0"/>
          <a:chExt cx="0" cy="0"/>
        </a:xfrm>
      </p:grpSpPr>
      <p:sp>
        <p:nvSpPr>
          <p:cNvPr id="10" name="Google Shape;10;p31"/>
          <p:cNvSpPr/>
          <p:nvPr/>
        </p:nvSpPr>
        <p:spPr>
          <a:xfrm>
            <a:off x="0" y="6419880"/>
            <a:ext cx="12240720" cy="456840"/>
          </a:xfrm>
          <a:prstGeom prst="rect">
            <a:avLst/>
          </a:prstGeom>
          <a:solidFill>
            <a:schemeClr val="accent2"/>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pc="-1" strike="noStrike">
              <a:solidFill>
                <a:srgbClr val="000000"/>
              </a:solidFill>
              <a:latin typeface="Arial"/>
              <a:ea typeface="Arial"/>
            </a:endParaRPr>
          </a:p>
        </p:txBody>
      </p:sp>
      <p:sp>
        <p:nvSpPr>
          <p:cNvPr id="11" name="Google Shape;11;p31"/>
          <p:cNvSpPr/>
          <p:nvPr/>
        </p:nvSpPr>
        <p:spPr>
          <a:xfrm>
            <a:off x="0" y="6334200"/>
            <a:ext cx="12240720" cy="66240"/>
          </a:xfrm>
          <a:prstGeom prst="rect">
            <a:avLst/>
          </a:prstGeom>
          <a:solidFill>
            <a:schemeClr val="accent1"/>
          </a:solidFill>
          <a:ln w="0">
            <a:noFill/>
          </a:ln>
        </p:spPr>
        <p:style>
          <a:lnRef idx="0"/>
          <a:fillRef idx="0"/>
          <a:effectRef idx="0"/>
          <a:fontRef idx="minor"/>
        </p:style>
        <p:txBody>
          <a:bodyPr tIns="33120" bIns="33120" anchor="ctr">
            <a:noAutofit/>
          </a:bodyPr>
          <a:p>
            <a:pPr>
              <a:lnSpc>
                <a:spcPct val="100000"/>
              </a:lnSpc>
              <a:tabLst>
                <a:tab algn="l" pos="0"/>
              </a:tabLst>
            </a:pPr>
            <a:endParaRPr b="0" lang="en-US" sz="1400" spc="-1" strike="noStrike">
              <a:solidFill>
                <a:srgbClr val="000000"/>
              </a:solidFill>
              <a:latin typeface="Arial"/>
              <a:ea typeface="Arial"/>
            </a:endParaRPr>
          </a:p>
        </p:txBody>
      </p:sp>
      <p:cxnSp>
        <p:nvCxnSpPr>
          <p:cNvPr id="12" name="Google Shape;16;p31"/>
          <p:cNvCxnSpPr/>
          <p:nvPr/>
        </p:nvCxnSpPr>
        <p:spPr>
          <a:xfrm>
            <a:off x="1198080" y="1737720"/>
            <a:ext cx="10007640" cy="360"/>
          </a:xfrm>
          <a:prstGeom prst="straightConnector1">
            <a:avLst/>
          </a:prstGeom>
          <a:ln w="9525">
            <a:solidFill>
              <a:srgbClr val="7f7f7f"/>
            </a:solidFill>
            <a:round/>
          </a:ln>
        </p:spPr>
      </p:cxnSp>
      <p:sp>
        <p:nvSpPr>
          <p:cNvPr id="13" name="PlaceHolder 1"/>
          <p:cNvSpPr>
            <a:spLocks noGrp="1"/>
          </p:cNvSpPr>
          <p:nvPr>
            <p:ph type="title"/>
          </p:nvPr>
        </p:nvSpPr>
        <p:spPr>
          <a:xfrm>
            <a:off x="626040" y="499680"/>
            <a:ext cx="10850040" cy="1272960"/>
          </a:xfrm>
          <a:prstGeom prst="rect">
            <a:avLst/>
          </a:prstGeom>
          <a:noFill/>
          <a:ln w="0">
            <a:noFill/>
          </a:ln>
        </p:spPr>
        <p:txBody>
          <a:bodyPr lIns="91440" rIns="91440" tIns="45720" bIns="45720" anchor="ctr">
            <a:noAutofit/>
          </a:bodyPr>
          <a:p>
            <a:pPr indent="0">
              <a:buNone/>
            </a:pPr>
            <a:r>
              <a:rPr b="0" lang="en-US" sz="4800" spc="-1" strike="noStrike">
                <a:solidFill>
                  <a:srgbClr val="000000"/>
                </a:solidFill>
                <a:latin typeface="Arial"/>
              </a:rPr>
              <a:t>Click </a:t>
            </a:r>
            <a:r>
              <a:rPr b="0" lang="en-US" sz="4800" spc="-1" strike="noStrike">
                <a:solidFill>
                  <a:srgbClr val="000000"/>
                </a:solidFill>
                <a:latin typeface="Arial"/>
              </a:rPr>
              <a:t>to edit </a:t>
            </a:r>
            <a:r>
              <a:rPr b="0" lang="en-US" sz="4800" spc="-1" strike="noStrike">
                <a:solidFill>
                  <a:srgbClr val="000000"/>
                </a:solidFill>
                <a:latin typeface="Arial"/>
              </a:rPr>
              <a:t>the </a:t>
            </a:r>
            <a:r>
              <a:rPr b="0" lang="en-US" sz="4800" spc="-1" strike="noStrike">
                <a:solidFill>
                  <a:srgbClr val="000000"/>
                </a:solidFill>
                <a:latin typeface="Arial"/>
              </a:rPr>
              <a:t>title </a:t>
            </a:r>
            <a:r>
              <a:rPr b="0" lang="en-US" sz="4800" spc="-1" strike="noStrike">
                <a:solidFill>
                  <a:srgbClr val="000000"/>
                </a:solidFill>
                <a:latin typeface="Arial"/>
              </a:rPr>
              <a:t>text </a:t>
            </a:r>
            <a:r>
              <a:rPr b="0" lang="en-US" sz="4800" spc="-1" strike="noStrike">
                <a:solidFill>
                  <a:srgbClr val="000000"/>
                </a:solidFill>
                <a:latin typeface="Arial"/>
              </a:rPr>
              <a:t>format</a:t>
            </a:r>
            <a:endParaRPr b="0" lang="en-US" sz="4800" spc="-1" strike="noStrike">
              <a:solidFill>
                <a:srgbClr val="000000"/>
              </a:solidFill>
              <a:latin typeface="Arial"/>
            </a:endParaRPr>
          </a:p>
        </p:txBody>
      </p:sp>
      <p:sp>
        <p:nvSpPr>
          <p:cNvPr id="14" name="PlaceHolder 2"/>
          <p:cNvSpPr>
            <a:spLocks noGrp="1"/>
          </p:cNvSpPr>
          <p:nvPr>
            <p:ph type="sldNum" idx="4"/>
          </p:nvPr>
        </p:nvSpPr>
        <p:spPr>
          <a:xfrm>
            <a:off x="9303480" y="2781000"/>
            <a:ext cx="2937600" cy="13968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6000" spc="-1" strike="noStrike">
                <a:solidFill>
                  <a:schemeClr val="accent1"/>
                </a:solidFill>
                <a:latin typeface="Calibri"/>
                <a:ea typeface="Calibri"/>
              </a:defRPr>
            </a:lvl1pPr>
          </a:lstStyle>
          <a:p>
            <a:pPr indent="0" algn="r">
              <a:lnSpc>
                <a:spcPct val="100000"/>
              </a:lnSpc>
              <a:buNone/>
              <a:tabLst>
                <a:tab algn="l" pos="0"/>
              </a:tabLst>
            </a:pPr>
            <a:fld id="{42E9B7FB-6470-4172-B6AD-5D0289B86DB5}" type="slidenum">
              <a:rPr b="0" lang="es-ES" sz="6000" spc="-1" strike="noStrike">
                <a:solidFill>
                  <a:schemeClr val="accent1"/>
                </a:solidFill>
                <a:latin typeface="Calibri"/>
                <a:ea typeface="Calibri"/>
              </a:rPr>
              <a:t>&lt;number&gt;</a:t>
            </a:fld>
            <a:endParaRPr b="0" lang="en-US" sz="6000" spc="-1" strike="noStrike">
              <a:solidFill>
                <a:srgbClr val="000000"/>
              </a:solidFill>
              <a:latin typeface="Times New Roman"/>
            </a:endParaRPr>
          </a:p>
        </p:txBody>
      </p:sp>
      <p:sp>
        <p:nvSpPr>
          <p:cNvPr id="15" name="PlaceHolder 3"/>
          <p:cNvSpPr>
            <a:spLocks noGrp="1"/>
          </p:cNvSpPr>
          <p:nvPr>
            <p:ph type="dt" idx="5"/>
          </p:nvPr>
        </p:nvSpPr>
        <p:spPr>
          <a:xfrm>
            <a:off x="2577960" y="6543360"/>
            <a:ext cx="829080" cy="255600"/>
          </a:xfrm>
          <a:prstGeom prst="rect">
            <a:avLst/>
          </a:prstGeom>
          <a:noFill/>
          <a:ln w="0">
            <a:noFill/>
          </a:ln>
        </p:spPr>
        <p:txBody>
          <a:bodyPr lIns="91440" rIns="91440" tIns="45720" bIns="4572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6" name="PlaceHolder 4"/>
          <p:cNvSpPr>
            <a:spLocks noGrp="1"/>
          </p:cNvSpPr>
          <p:nvPr>
            <p:ph type="ftr" idx="6"/>
          </p:nvPr>
        </p:nvSpPr>
        <p:spPr>
          <a:xfrm>
            <a:off x="169560" y="6554520"/>
            <a:ext cx="3348000" cy="303120"/>
          </a:xfrm>
          <a:prstGeom prst="rect">
            <a:avLst/>
          </a:prstGeom>
          <a:noFill/>
          <a:ln w="0">
            <a:noFill/>
          </a:ln>
        </p:spPr>
        <p:txBody>
          <a:bodyPr lIns="91440" rIns="91440" tIns="45720" bIns="4572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7" name="Google Shape;100;p159"/>
          <p:cNvSpPr/>
          <p:nvPr/>
        </p:nvSpPr>
        <p:spPr>
          <a:xfrm>
            <a:off x="-1537200" y="6446520"/>
            <a:ext cx="4842000" cy="364680"/>
          </a:xfrm>
          <a:prstGeom prst="rect">
            <a:avLst/>
          </a:prstGeom>
          <a:noFill/>
          <a:ln w="0">
            <a:noFill/>
          </a:ln>
        </p:spPr>
        <p:style>
          <a:lnRef idx="0"/>
          <a:fillRef idx="0"/>
          <a:effectRef idx="0"/>
          <a:fontRef idx="minor"/>
        </p:style>
        <p:txBody>
          <a:bodyPr anchor="ctr">
            <a:noAutofit/>
          </a:bodyPr>
          <a:p>
            <a:pPr algn="ctr">
              <a:lnSpc>
                <a:spcPct val="100000"/>
              </a:lnSpc>
              <a:tabLst>
                <a:tab algn="l" pos="0"/>
              </a:tabLst>
            </a:pPr>
            <a:r>
              <a:rPr b="1" lang="sv-SE" sz="900" spc="-1" strike="noStrike">
                <a:solidFill>
                  <a:schemeClr val="lt1"/>
                </a:solidFill>
                <a:latin typeface="Calibri"/>
                <a:ea typeface="Calibri"/>
              </a:rPr>
              <a:t>Ingeniería de Software I 2024</a:t>
            </a:r>
            <a:endParaRPr b="0" lang="en-US" sz="900" spc="-1" strike="noStrike">
              <a:solidFill>
                <a:srgbClr val="000000"/>
              </a:solidFill>
              <a:latin typeface="Arial"/>
            </a:endParaRPr>
          </a:p>
        </p:txBody>
      </p:sp>
      <p:sp>
        <p:nvSpPr>
          <p:cNvPr id="18" name="PlaceHolder 5"/>
          <p:cNvSpPr>
            <a:spLocks noGrp="1"/>
          </p:cNvSpPr>
          <p:nvPr>
            <p:ph type="body"/>
          </p:nvPr>
        </p:nvSpPr>
        <p:spPr>
          <a:xfrm>
            <a:off x="612000" y="1604520"/>
            <a:ext cx="1101636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a:t>
            </a:r>
            <a:r>
              <a:rPr b="0" lang="en-US" sz="2000" spc="-1" strike="noStrike">
                <a:solidFill>
                  <a:srgbClr val="000000"/>
                </a:solidFill>
                <a:latin typeface="Arial"/>
              </a:rPr>
              <a:t>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a:t>
            </a:r>
            <a:r>
              <a:rPr b="0" lang="en-US" sz="2000" spc="-1" strike="noStrike">
                <a:solidFill>
                  <a:srgbClr val="000000"/>
                </a:solidFill>
                <a:latin typeface="Arial"/>
              </a:rPr>
              <a:t>Outline </a:t>
            </a:r>
            <a:r>
              <a:rPr b="0" lang="en-US" sz="2000" spc="-1" strike="noStrike">
                <a:solidFill>
                  <a:srgbClr val="000000"/>
                </a:solidFill>
                <a:latin typeface="Arial"/>
              </a:rPr>
              <a:t>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04" name="Google Shape;10;p31"/>
          <p:cNvSpPr/>
          <p:nvPr/>
        </p:nvSpPr>
        <p:spPr>
          <a:xfrm>
            <a:off x="0" y="6419880"/>
            <a:ext cx="12240720" cy="456840"/>
          </a:xfrm>
          <a:prstGeom prst="rect">
            <a:avLst/>
          </a:prstGeom>
          <a:solidFill>
            <a:schemeClr val="accent2"/>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pc="-1" strike="noStrike">
              <a:solidFill>
                <a:srgbClr val="000000"/>
              </a:solidFill>
              <a:latin typeface="Arial"/>
              <a:ea typeface="Arial"/>
            </a:endParaRPr>
          </a:p>
        </p:txBody>
      </p:sp>
      <p:sp>
        <p:nvSpPr>
          <p:cNvPr id="205" name="Google Shape;11;p31"/>
          <p:cNvSpPr/>
          <p:nvPr/>
        </p:nvSpPr>
        <p:spPr>
          <a:xfrm>
            <a:off x="0" y="6334200"/>
            <a:ext cx="12240720" cy="66240"/>
          </a:xfrm>
          <a:prstGeom prst="rect">
            <a:avLst/>
          </a:prstGeom>
          <a:solidFill>
            <a:schemeClr val="accent1"/>
          </a:solidFill>
          <a:ln w="0">
            <a:noFill/>
          </a:ln>
        </p:spPr>
        <p:style>
          <a:lnRef idx="0"/>
          <a:fillRef idx="0"/>
          <a:effectRef idx="0"/>
          <a:fontRef idx="minor"/>
        </p:style>
        <p:txBody>
          <a:bodyPr tIns="33120" bIns="33120" anchor="ctr">
            <a:noAutofit/>
          </a:bodyPr>
          <a:p>
            <a:pPr>
              <a:lnSpc>
                <a:spcPct val="100000"/>
              </a:lnSpc>
              <a:tabLst>
                <a:tab algn="l" pos="0"/>
              </a:tabLst>
            </a:pPr>
            <a:endParaRPr b="0" lang="en-US" sz="1400" spc="-1" strike="noStrike">
              <a:solidFill>
                <a:srgbClr val="000000"/>
              </a:solidFill>
              <a:latin typeface="Arial"/>
              <a:ea typeface="Arial"/>
            </a:endParaRPr>
          </a:p>
        </p:txBody>
      </p:sp>
      <p:cxnSp>
        <p:nvCxnSpPr>
          <p:cNvPr id="206" name="Google Shape;16;p31"/>
          <p:cNvCxnSpPr/>
          <p:nvPr/>
        </p:nvCxnSpPr>
        <p:spPr>
          <a:xfrm>
            <a:off x="1198080" y="1737720"/>
            <a:ext cx="10007640" cy="360"/>
          </a:xfrm>
          <a:prstGeom prst="straightConnector1">
            <a:avLst/>
          </a:prstGeom>
          <a:ln w="9525">
            <a:solidFill>
              <a:srgbClr val="7f7f7f"/>
            </a:solidFill>
            <a:round/>
          </a:ln>
        </p:spPr>
      </p:cxnSp>
      <p:sp>
        <p:nvSpPr>
          <p:cNvPr id="207" name="PlaceHolder 1"/>
          <p:cNvSpPr>
            <a:spLocks noGrp="1"/>
          </p:cNvSpPr>
          <p:nvPr>
            <p:ph type="title"/>
          </p:nvPr>
        </p:nvSpPr>
        <p:spPr>
          <a:xfrm>
            <a:off x="626040" y="643320"/>
            <a:ext cx="10815840" cy="1128960"/>
          </a:xfrm>
          <a:prstGeom prst="rect">
            <a:avLst/>
          </a:prstGeom>
          <a:noFill/>
          <a:ln w="0">
            <a:noFill/>
          </a:ln>
        </p:spPr>
        <p:txBody>
          <a:bodyPr lIns="91440" rIns="91440" tIns="45720" bIns="45720" anchor="b">
            <a:normAutofit/>
          </a:bodyPr>
          <a:p>
            <a:pPr indent="0">
              <a:buNone/>
            </a:pPr>
            <a:r>
              <a:rPr b="0" lang="en-US" sz="3000" spc="-1" strike="noStrike">
                <a:solidFill>
                  <a:srgbClr val="000000"/>
                </a:solidFill>
                <a:latin typeface="Arial"/>
              </a:rPr>
              <a:t>Click to edit the title text format</a:t>
            </a:r>
            <a:endParaRPr b="0" lang="en-US" sz="3000" spc="-1" strike="noStrike">
              <a:solidFill>
                <a:srgbClr val="000000"/>
              </a:solidFill>
              <a:latin typeface="Arial"/>
            </a:endParaRPr>
          </a:p>
        </p:txBody>
      </p:sp>
      <p:sp>
        <p:nvSpPr>
          <p:cNvPr id="208" name="PlaceHolder 2"/>
          <p:cNvSpPr>
            <a:spLocks noGrp="1"/>
          </p:cNvSpPr>
          <p:nvPr>
            <p:ph type="sldNum" idx="58"/>
          </p:nvPr>
        </p:nvSpPr>
        <p:spPr>
          <a:xfrm>
            <a:off x="9286560" y="2852640"/>
            <a:ext cx="2937600" cy="104832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7C7B2209-B523-4792-A94E-476EB3F38CD2}" type="slidenum">
              <a:rPr b="0" lang="es-ES" sz="1050" spc="-1" strike="noStrike">
                <a:solidFill>
                  <a:srgbClr val="ffffff"/>
                </a:solidFill>
                <a:latin typeface="Calibri"/>
                <a:ea typeface="Calibri"/>
              </a:rPr>
              <a:t>&lt;number&gt;</a:t>
            </a:fld>
            <a:endParaRPr b="0" lang="en-US" sz="1050" spc="-1" strike="noStrike">
              <a:solidFill>
                <a:srgbClr val="000000"/>
              </a:solidFill>
              <a:latin typeface="Times New Roman"/>
            </a:endParaRPr>
          </a:p>
        </p:txBody>
      </p:sp>
      <p:sp>
        <p:nvSpPr>
          <p:cNvPr id="209" name="Google Shape;244;p165"/>
          <p:cNvSpPr/>
          <p:nvPr/>
        </p:nvSpPr>
        <p:spPr>
          <a:xfrm>
            <a:off x="5197320" y="6484320"/>
            <a:ext cx="664560" cy="21672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820" spc="-1" strike="noStrike">
                <a:solidFill>
                  <a:srgbClr val="888888"/>
                </a:solidFill>
                <a:latin typeface="Arial"/>
                <a:ea typeface="Arial"/>
              </a:rPr>
              <a:t>Fuente:</a:t>
            </a:r>
            <a:endParaRPr b="0" lang="en-US" sz="820" spc="-1" strike="noStrike">
              <a:solidFill>
                <a:srgbClr val="000000"/>
              </a:solidFill>
              <a:latin typeface="Arial"/>
            </a:endParaRPr>
          </a:p>
        </p:txBody>
      </p:sp>
      <p:sp>
        <p:nvSpPr>
          <p:cNvPr id="210" name="PlaceHolder 3"/>
          <p:cNvSpPr>
            <a:spLocks noGrp="1"/>
          </p:cNvSpPr>
          <p:nvPr>
            <p:ph type="body"/>
          </p:nvPr>
        </p:nvSpPr>
        <p:spPr>
          <a:xfrm>
            <a:off x="626040" y="1902600"/>
            <a:ext cx="9832320" cy="4478400"/>
          </a:xfrm>
          <a:prstGeom prst="rect">
            <a:avLst/>
          </a:prstGeom>
          <a:noFill/>
          <a:ln w="0">
            <a:noFill/>
          </a:ln>
        </p:spPr>
        <p:txBody>
          <a:bodyPr lIns="0" rIns="0" tIns="45720" bIns="45720" anchor="t">
            <a:normAutofit/>
          </a:bodyPr>
          <a:p>
            <a:pPr marL="432000" indent="-324000">
              <a:spcBef>
                <a:spcPts val="1417"/>
              </a:spcBef>
              <a:buClr>
                <a:srgbClr val="000000"/>
              </a:buClr>
              <a:buSzPct val="45000"/>
              <a:buFont typeface="Wingdings" charset="2"/>
              <a:buChar char=""/>
            </a:pPr>
            <a:r>
              <a:rPr b="0" lang="en-US" sz="2000" spc="-1" strike="noStrike">
                <a:solidFill>
                  <a:srgbClr val="000000"/>
                </a:solidFill>
                <a:latin typeface="Arial"/>
              </a:rPr>
              <a:t>Click to edit the outline text format</a:t>
            </a:r>
            <a:endParaRPr b="0" lang="en-US" sz="20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Arial"/>
              </a:rPr>
              <a:t>Third Outline Level</a:t>
            </a:r>
            <a:endParaRPr b="0" lang="en-US" sz="2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cxnSp>
        <p:nvCxnSpPr>
          <p:cNvPr id="211" name="Google Shape;246;p165"/>
          <p:cNvCxnSpPr/>
          <p:nvPr/>
        </p:nvCxnSpPr>
        <p:spPr>
          <a:xfrm>
            <a:off x="625680" y="1772640"/>
            <a:ext cx="10816560" cy="360"/>
          </a:xfrm>
          <a:prstGeom prst="straightConnector1">
            <a:avLst/>
          </a:prstGeom>
          <a:ln w="9525">
            <a:solidFill>
              <a:srgbClr val="517178"/>
            </a:solidFill>
            <a:round/>
          </a:ln>
        </p:spPr>
      </p:cxnSp>
      <p:sp>
        <p:nvSpPr>
          <p:cNvPr id="212" name="PlaceHolder 4"/>
          <p:cNvSpPr>
            <a:spLocks noGrp="1"/>
          </p:cNvSpPr>
          <p:nvPr>
            <p:ph type="dt" idx="59"/>
          </p:nvPr>
        </p:nvSpPr>
        <p:spPr>
          <a:xfrm>
            <a:off x="2577960" y="6543360"/>
            <a:ext cx="829080" cy="25560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213" name="PlaceHolder 5"/>
          <p:cNvSpPr>
            <a:spLocks noGrp="1"/>
          </p:cNvSpPr>
          <p:nvPr>
            <p:ph type="ftr" idx="60"/>
          </p:nvPr>
        </p:nvSpPr>
        <p:spPr>
          <a:xfrm>
            <a:off x="169560" y="6554520"/>
            <a:ext cx="2163240" cy="21276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14" name="Google Shape;249;p165"/>
          <p:cNvSpPr/>
          <p:nvPr/>
        </p:nvSpPr>
        <p:spPr>
          <a:xfrm>
            <a:off x="5197320" y="6484320"/>
            <a:ext cx="664560" cy="21672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820" spc="-1" strike="noStrike">
                <a:solidFill>
                  <a:srgbClr val="888888"/>
                </a:solidFill>
                <a:latin typeface="Arial"/>
                <a:ea typeface="Arial"/>
              </a:rPr>
              <a:t>Fuente:</a:t>
            </a:r>
            <a:endParaRPr b="0" lang="en-US" sz="820" spc="-1" strike="noStrike">
              <a:solidFill>
                <a:srgbClr val="000000"/>
              </a:solidFill>
              <a:latin typeface="Arial"/>
            </a:endParaRPr>
          </a:p>
        </p:txBody>
      </p:sp>
      <p:cxnSp>
        <p:nvCxnSpPr>
          <p:cNvPr id="215" name="Google Shape;250;p165"/>
          <p:cNvCxnSpPr/>
          <p:nvPr/>
        </p:nvCxnSpPr>
        <p:spPr>
          <a:xfrm>
            <a:off x="625680" y="1772640"/>
            <a:ext cx="10816560" cy="360"/>
          </a:xfrm>
          <a:prstGeom prst="straightConnector1">
            <a:avLst/>
          </a:prstGeom>
          <a:ln w="9525">
            <a:solidFill>
              <a:srgbClr val="517178"/>
            </a:solidFill>
            <a:round/>
          </a:ln>
        </p:spPr>
      </p:cxnSp>
    </p:spTree>
  </p:cSld>
  <p:clrMap bg1="lt1" bg2="lt2" tx1="dk1" tx2="dk2" accent1="accent1" accent2="accent2" accent3="accent3" accent4="accent4" accent5="accent5" accent6="accent6" hlink="hlink" folHlink="folHlink"/>
  <p:sldLayoutIdLst>
    <p:sldLayoutId id="2147483687" r:id="rId2"/>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16" name="Google Shape;10;p31"/>
          <p:cNvSpPr/>
          <p:nvPr/>
        </p:nvSpPr>
        <p:spPr>
          <a:xfrm>
            <a:off x="0" y="6419880"/>
            <a:ext cx="12240720" cy="456840"/>
          </a:xfrm>
          <a:prstGeom prst="rect">
            <a:avLst/>
          </a:prstGeom>
          <a:solidFill>
            <a:schemeClr val="accent2"/>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pc="-1" strike="noStrike">
              <a:solidFill>
                <a:srgbClr val="000000"/>
              </a:solidFill>
              <a:latin typeface="Arial"/>
              <a:ea typeface="Arial"/>
            </a:endParaRPr>
          </a:p>
        </p:txBody>
      </p:sp>
      <p:sp>
        <p:nvSpPr>
          <p:cNvPr id="217" name="Google Shape;11;p31"/>
          <p:cNvSpPr/>
          <p:nvPr/>
        </p:nvSpPr>
        <p:spPr>
          <a:xfrm>
            <a:off x="0" y="6334200"/>
            <a:ext cx="12240720" cy="66240"/>
          </a:xfrm>
          <a:prstGeom prst="rect">
            <a:avLst/>
          </a:prstGeom>
          <a:solidFill>
            <a:schemeClr val="accent1"/>
          </a:solidFill>
          <a:ln w="0">
            <a:noFill/>
          </a:ln>
        </p:spPr>
        <p:style>
          <a:lnRef idx="0"/>
          <a:fillRef idx="0"/>
          <a:effectRef idx="0"/>
          <a:fontRef idx="minor"/>
        </p:style>
        <p:txBody>
          <a:bodyPr tIns="33120" bIns="33120" anchor="ctr">
            <a:noAutofit/>
          </a:bodyPr>
          <a:p>
            <a:pPr>
              <a:lnSpc>
                <a:spcPct val="100000"/>
              </a:lnSpc>
              <a:tabLst>
                <a:tab algn="l" pos="0"/>
              </a:tabLst>
            </a:pPr>
            <a:endParaRPr b="0" lang="en-US" sz="1400" spc="-1" strike="noStrike">
              <a:solidFill>
                <a:srgbClr val="000000"/>
              </a:solidFill>
              <a:latin typeface="Arial"/>
              <a:ea typeface="Arial"/>
            </a:endParaRPr>
          </a:p>
        </p:txBody>
      </p:sp>
      <p:cxnSp>
        <p:nvCxnSpPr>
          <p:cNvPr id="218" name="Google Shape;16;p31"/>
          <p:cNvCxnSpPr/>
          <p:nvPr/>
        </p:nvCxnSpPr>
        <p:spPr>
          <a:xfrm>
            <a:off x="1198080" y="1737720"/>
            <a:ext cx="10007640" cy="360"/>
          </a:xfrm>
          <a:prstGeom prst="straightConnector1">
            <a:avLst/>
          </a:prstGeom>
          <a:ln w="9525">
            <a:solidFill>
              <a:srgbClr val="7f7f7f"/>
            </a:solidFill>
            <a:round/>
          </a:ln>
        </p:spPr>
      </p:cxnSp>
      <p:sp>
        <p:nvSpPr>
          <p:cNvPr id="219" name="PlaceHolder 1"/>
          <p:cNvSpPr>
            <a:spLocks noGrp="1"/>
          </p:cNvSpPr>
          <p:nvPr>
            <p:ph type="title"/>
          </p:nvPr>
        </p:nvSpPr>
        <p:spPr>
          <a:xfrm>
            <a:off x="626040" y="643320"/>
            <a:ext cx="10815840" cy="1128960"/>
          </a:xfrm>
          <a:prstGeom prst="rect">
            <a:avLst/>
          </a:prstGeom>
          <a:noFill/>
          <a:ln w="0">
            <a:noFill/>
          </a:ln>
        </p:spPr>
        <p:txBody>
          <a:bodyPr lIns="91440" rIns="91440" tIns="45720" bIns="45720" anchor="b">
            <a:normAutofit/>
          </a:bodyPr>
          <a:p>
            <a:pPr indent="0">
              <a:buNone/>
            </a:pPr>
            <a:r>
              <a:rPr b="0" lang="en-US" sz="3000" spc="-1" strike="noStrike">
                <a:solidFill>
                  <a:srgbClr val="000000"/>
                </a:solidFill>
                <a:latin typeface="Arial"/>
              </a:rPr>
              <a:t>Click to edit the title text format</a:t>
            </a:r>
            <a:endParaRPr b="0" lang="en-US" sz="3000" spc="-1" strike="noStrike">
              <a:solidFill>
                <a:srgbClr val="000000"/>
              </a:solidFill>
              <a:latin typeface="Arial"/>
            </a:endParaRPr>
          </a:p>
        </p:txBody>
      </p:sp>
      <p:sp>
        <p:nvSpPr>
          <p:cNvPr id="220" name="PlaceHolder 2"/>
          <p:cNvSpPr>
            <a:spLocks noGrp="1"/>
          </p:cNvSpPr>
          <p:nvPr>
            <p:ph type="sldNum" idx="61"/>
          </p:nvPr>
        </p:nvSpPr>
        <p:spPr>
          <a:xfrm>
            <a:off x="9286560" y="2852640"/>
            <a:ext cx="2937600" cy="104832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0472F3FD-15AE-4F05-9D7C-133E94513F3F}" type="slidenum">
              <a:rPr b="0" lang="es-ES" sz="1050" spc="-1" strike="noStrike">
                <a:solidFill>
                  <a:srgbClr val="ffffff"/>
                </a:solidFill>
                <a:latin typeface="Calibri"/>
                <a:ea typeface="Calibri"/>
              </a:rPr>
              <a:t>&lt;number&gt;</a:t>
            </a:fld>
            <a:endParaRPr b="0" lang="en-US" sz="1050" spc="-1" strike="noStrike">
              <a:solidFill>
                <a:srgbClr val="000000"/>
              </a:solidFill>
              <a:latin typeface="Times New Roman"/>
            </a:endParaRPr>
          </a:p>
        </p:txBody>
      </p:sp>
      <p:sp>
        <p:nvSpPr>
          <p:cNvPr id="221" name="Google Shape;254;p166"/>
          <p:cNvSpPr/>
          <p:nvPr/>
        </p:nvSpPr>
        <p:spPr>
          <a:xfrm>
            <a:off x="5197320" y="6484320"/>
            <a:ext cx="664560" cy="21672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820" spc="-1" strike="noStrike">
                <a:solidFill>
                  <a:srgbClr val="888888"/>
                </a:solidFill>
                <a:latin typeface="Arial"/>
                <a:ea typeface="Arial"/>
              </a:rPr>
              <a:t>Fuente:</a:t>
            </a:r>
            <a:endParaRPr b="0" lang="en-US" sz="820" spc="-1" strike="noStrike">
              <a:solidFill>
                <a:srgbClr val="000000"/>
              </a:solidFill>
              <a:latin typeface="Arial"/>
            </a:endParaRPr>
          </a:p>
        </p:txBody>
      </p:sp>
      <p:sp>
        <p:nvSpPr>
          <p:cNvPr id="222" name="PlaceHolder 3"/>
          <p:cNvSpPr>
            <a:spLocks noGrp="1"/>
          </p:cNvSpPr>
          <p:nvPr>
            <p:ph type="body"/>
          </p:nvPr>
        </p:nvSpPr>
        <p:spPr>
          <a:xfrm>
            <a:off x="626040" y="1902600"/>
            <a:ext cx="9832320" cy="4478400"/>
          </a:xfrm>
          <a:prstGeom prst="rect">
            <a:avLst/>
          </a:prstGeom>
          <a:noFill/>
          <a:ln w="0">
            <a:noFill/>
          </a:ln>
        </p:spPr>
        <p:txBody>
          <a:bodyPr lIns="0" rIns="0" tIns="45720" bIns="45720" anchor="t">
            <a:normAutofit/>
          </a:bodyPr>
          <a:p>
            <a:pPr marL="432000" indent="-324000">
              <a:spcBef>
                <a:spcPts val="1417"/>
              </a:spcBef>
              <a:buClr>
                <a:srgbClr val="000000"/>
              </a:buClr>
              <a:buSzPct val="45000"/>
              <a:buFont typeface="Wingdings" charset="2"/>
              <a:buChar char=""/>
            </a:pPr>
            <a:r>
              <a:rPr b="0" lang="en-US" sz="2000" spc="-1" strike="noStrike">
                <a:solidFill>
                  <a:srgbClr val="000000"/>
                </a:solidFill>
                <a:latin typeface="Arial"/>
              </a:rPr>
              <a:t>Click to edit the outline text format</a:t>
            </a:r>
            <a:endParaRPr b="0" lang="en-US" sz="20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Arial"/>
              </a:rPr>
              <a:t>Third Outline Level</a:t>
            </a:r>
            <a:endParaRPr b="0" lang="en-US" sz="2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cxnSp>
        <p:nvCxnSpPr>
          <p:cNvPr id="223" name="Google Shape;256;p166"/>
          <p:cNvCxnSpPr/>
          <p:nvPr/>
        </p:nvCxnSpPr>
        <p:spPr>
          <a:xfrm>
            <a:off x="625680" y="1772640"/>
            <a:ext cx="10816560" cy="360"/>
          </a:xfrm>
          <a:prstGeom prst="straightConnector1">
            <a:avLst/>
          </a:prstGeom>
          <a:ln w="9525">
            <a:solidFill>
              <a:srgbClr val="517178"/>
            </a:solidFill>
            <a:round/>
          </a:ln>
        </p:spPr>
      </p:cxnSp>
      <p:sp>
        <p:nvSpPr>
          <p:cNvPr id="224" name="PlaceHolder 4"/>
          <p:cNvSpPr>
            <a:spLocks noGrp="1"/>
          </p:cNvSpPr>
          <p:nvPr>
            <p:ph type="dt" idx="62"/>
          </p:nvPr>
        </p:nvSpPr>
        <p:spPr>
          <a:xfrm>
            <a:off x="2577960" y="6543360"/>
            <a:ext cx="829080" cy="25560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225" name="PlaceHolder 5"/>
          <p:cNvSpPr>
            <a:spLocks noGrp="1"/>
          </p:cNvSpPr>
          <p:nvPr>
            <p:ph type="ftr" idx="63"/>
          </p:nvPr>
        </p:nvSpPr>
        <p:spPr>
          <a:xfrm>
            <a:off x="169560" y="6554520"/>
            <a:ext cx="2163240" cy="21276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26" name="Google Shape;259;p166"/>
          <p:cNvSpPr/>
          <p:nvPr/>
        </p:nvSpPr>
        <p:spPr>
          <a:xfrm>
            <a:off x="5197320" y="6484320"/>
            <a:ext cx="664560" cy="21672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820" spc="-1" strike="noStrike">
                <a:solidFill>
                  <a:srgbClr val="888888"/>
                </a:solidFill>
                <a:latin typeface="Arial"/>
                <a:ea typeface="Arial"/>
              </a:rPr>
              <a:t>Fuente:</a:t>
            </a:r>
            <a:endParaRPr b="0" lang="en-US" sz="820" spc="-1" strike="noStrike">
              <a:solidFill>
                <a:srgbClr val="000000"/>
              </a:solidFill>
              <a:latin typeface="Arial"/>
            </a:endParaRPr>
          </a:p>
        </p:txBody>
      </p:sp>
      <p:cxnSp>
        <p:nvCxnSpPr>
          <p:cNvPr id="227" name="Google Shape;260;p166"/>
          <p:cNvCxnSpPr/>
          <p:nvPr/>
        </p:nvCxnSpPr>
        <p:spPr>
          <a:xfrm>
            <a:off x="625680" y="1772640"/>
            <a:ext cx="10816560" cy="360"/>
          </a:xfrm>
          <a:prstGeom prst="straightConnector1">
            <a:avLst/>
          </a:prstGeom>
          <a:ln w="9525">
            <a:solidFill>
              <a:srgbClr val="517178"/>
            </a:solidFill>
            <a:round/>
          </a:ln>
        </p:spPr>
      </p:cxnSp>
    </p:spTree>
  </p:cSld>
  <p:clrMap bg1="lt1" bg2="lt2" tx1="dk1" tx2="dk2" accent1="accent1" accent2="accent2" accent3="accent3" accent4="accent4" accent5="accent5" accent6="accent6" hlink="hlink" folHlink="folHlink"/>
  <p:sldLayoutIdLst>
    <p:sldLayoutId id="2147483689" r:id="rId2"/>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28" name="Google Shape;10;p31"/>
          <p:cNvSpPr/>
          <p:nvPr/>
        </p:nvSpPr>
        <p:spPr>
          <a:xfrm>
            <a:off x="0" y="6419880"/>
            <a:ext cx="12240720" cy="456840"/>
          </a:xfrm>
          <a:prstGeom prst="rect">
            <a:avLst/>
          </a:prstGeom>
          <a:solidFill>
            <a:schemeClr val="accent2"/>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pc="-1" strike="noStrike">
              <a:solidFill>
                <a:srgbClr val="000000"/>
              </a:solidFill>
              <a:latin typeface="Arial"/>
              <a:ea typeface="Arial"/>
            </a:endParaRPr>
          </a:p>
        </p:txBody>
      </p:sp>
      <p:sp>
        <p:nvSpPr>
          <p:cNvPr id="229" name="Google Shape;11;p31"/>
          <p:cNvSpPr/>
          <p:nvPr/>
        </p:nvSpPr>
        <p:spPr>
          <a:xfrm>
            <a:off x="0" y="6334200"/>
            <a:ext cx="12240720" cy="66240"/>
          </a:xfrm>
          <a:prstGeom prst="rect">
            <a:avLst/>
          </a:prstGeom>
          <a:solidFill>
            <a:schemeClr val="accent1"/>
          </a:solidFill>
          <a:ln w="0">
            <a:noFill/>
          </a:ln>
        </p:spPr>
        <p:style>
          <a:lnRef idx="0"/>
          <a:fillRef idx="0"/>
          <a:effectRef idx="0"/>
          <a:fontRef idx="minor"/>
        </p:style>
        <p:txBody>
          <a:bodyPr tIns="33120" bIns="33120" anchor="ctr">
            <a:noAutofit/>
          </a:bodyPr>
          <a:p>
            <a:pPr>
              <a:lnSpc>
                <a:spcPct val="100000"/>
              </a:lnSpc>
              <a:tabLst>
                <a:tab algn="l" pos="0"/>
              </a:tabLst>
            </a:pPr>
            <a:endParaRPr b="0" lang="en-US" sz="1400" spc="-1" strike="noStrike">
              <a:solidFill>
                <a:srgbClr val="000000"/>
              </a:solidFill>
              <a:latin typeface="Arial"/>
              <a:ea typeface="Arial"/>
            </a:endParaRPr>
          </a:p>
        </p:txBody>
      </p:sp>
      <p:cxnSp>
        <p:nvCxnSpPr>
          <p:cNvPr id="230" name="Google Shape;16;p31"/>
          <p:cNvCxnSpPr/>
          <p:nvPr/>
        </p:nvCxnSpPr>
        <p:spPr>
          <a:xfrm>
            <a:off x="1198080" y="1737720"/>
            <a:ext cx="10007640" cy="360"/>
          </a:xfrm>
          <a:prstGeom prst="straightConnector1">
            <a:avLst/>
          </a:prstGeom>
          <a:ln w="9525">
            <a:solidFill>
              <a:srgbClr val="7f7f7f"/>
            </a:solidFill>
            <a:round/>
          </a:ln>
        </p:spPr>
      </p:cxnSp>
      <p:sp>
        <p:nvSpPr>
          <p:cNvPr id="231" name="PlaceHolder 1"/>
          <p:cNvSpPr>
            <a:spLocks noGrp="1"/>
          </p:cNvSpPr>
          <p:nvPr>
            <p:ph type="title"/>
          </p:nvPr>
        </p:nvSpPr>
        <p:spPr>
          <a:xfrm>
            <a:off x="626040" y="643320"/>
            <a:ext cx="10815840" cy="1128960"/>
          </a:xfrm>
          <a:prstGeom prst="rect">
            <a:avLst/>
          </a:prstGeom>
          <a:noFill/>
          <a:ln w="0">
            <a:noFill/>
          </a:ln>
        </p:spPr>
        <p:txBody>
          <a:bodyPr lIns="91440" rIns="91440" tIns="45720" bIns="45720" anchor="b">
            <a:normAutofit/>
          </a:bodyPr>
          <a:p>
            <a:pPr indent="0">
              <a:buNone/>
            </a:pPr>
            <a:r>
              <a:rPr b="0" lang="en-US" sz="3000" spc="-1" strike="noStrike">
                <a:solidFill>
                  <a:srgbClr val="000000"/>
                </a:solidFill>
                <a:latin typeface="Arial"/>
              </a:rPr>
              <a:t>Click to edit the title text format</a:t>
            </a:r>
            <a:endParaRPr b="0" lang="en-US" sz="3000" spc="-1" strike="noStrike">
              <a:solidFill>
                <a:srgbClr val="000000"/>
              </a:solidFill>
              <a:latin typeface="Arial"/>
            </a:endParaRPr>
          </a:p>
        </p:txBody>
      </p:sp>
      <p:sp>
        <p:nvSpPr>
          <p:cNvPr id="232" name="PlaceHolder 2"/>
          <p:cNvSpPr>
            <a:spLocks noGrp="1"/>
          </p:cNvSpPr>
          <p:nvPr>
            <p:ph type="sldNum" idx="64"/>
          </p:nvPr>
        </p:nvSpPr>
        <p:spPr>
          <a:xfrm>
            <a:off x="9286560" y="2852640"/>
            <a:ext cx="2937600" cy="104832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E3936E2F-7875-458C-A7F4-2124240BF07B}" type="slidenum">
              <a:rPr b="0" lang="es-ES" sz="1050" spc="-1" strike="noStrike">
                <a:solidFill>
                  <a:srgbClr val="ffffff"/>
                </a:solidFill>
                <a:latin typeface="Calibri"/>
                <a:ea typeface="Calibri"/>
              </a:rPr>
              <a:t>&lt;number&gt;</a:t>
            </a:fld>
            <a:endParaRPr b="0" lang="en-US" sz="1050" spc="-1" strike="noStrike">
              <a:solidFill>
                <a:srgbClr val="000000"/>
              </a:solidFill>
              <a:latin typeface="Times New Roman"/>
            </a:endParaRPr>
          </a:p>
        </p:txBody>
      </p:sp>
      <p:sp>
        <p:nvSpPr>
          <p:cNvPr id="233" name="Google Shape;264;p167"/>
          <p:cNvSpPr/>
          <p:nvPr/>
        </p:nvSpPr>
        <p:spPr>
          <a:xfrm>
            <a:off x="5197320" y="6484320"/>
            <a:ext cx="664560" cy="21672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820" spc="-1" strike="noStrike">
                <a:solidFill>
                  <a:srgbClr val="888888"/>
                </a:solidFill>
                <a:latin typeface="Arial"/>
                <a:ea typeface="Arial"/>
              </a:rPr>
              <a:t>Fuente:</a:t>
            </a:r>
            <a:endParaRPr b="0" lang="en-US" sz="820" spc="-1" strike="noStrike">
              <a:solidFill>
                <a:srgbClr val="000000"/>
              </a:solidFill>
              <a:latin typeface="Arial"/>
            </a:endParaRPr>
          </a:p>
        </p:txBody>
      </p:sp>
      <p:sp>
        <p:nvSpPr>
          <p:cNvPr id="234" name="PlaceHolder 3"/>
          <p:cNvSpPr>
            <a:spLocks noGrp="1"/>
          </p:cNvSpPr>
          <p:nvPr>
            <p:ph type="body"/>
          </p:nvPr>
        </p:nvSpPr>
        <p:spPr>
          <a:xfrm>
            <a:off x="626040" y="1902600"/>
            <a:ext cx="9832320" cy="4478400"/>
          </a:xfrm>
          <a:prstGeom prst="rect">
            <a:avLst/>
          </a:prstGeom>
          <a:noFill/>
          <a:ln w="0">
            <a:noFill/>
          </a:ln>
        </p:spPr>
        <p:txBody>
          <a:bodyPr lIns="0" rIns="0" tIns="45720" bIns="45720" anchor="t">
            <a:normAutofit/>
          </a:bodyPr>
          <a:p>
            <a:pPr marL="432000" indent="-324000">
              <a:spcBef>
                <a:spcPts val="1417"/>
              </a:spcBef>
              <a:buClr>
                <a:srgbClr val="000000"/>
              </a:buClr>
              <a:buSzPct val="45000"/>
              <a:buFont typeface="Wingdings" charset="2"/>
              <a:buChar char=""/>
            </a:pPr>
            <a:r>
              <a:rPr b="0" lang="en-US" sz="2000" spc="-1" strike="noStrike">
                <a:solidFill>
                  <a:srgbClr val="000000"/>
                </a:solidFill>
                <a:latin typeface="Arial"/>
              </a:rPr>
              <a:t>Click to edit the outline text format</a:t>
            </a:r>
            <a:endParaRPr b="0" lang="en-US" sz="20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Arial"/>
              </a:rPr>
              <a:t>Third Outline Level</a:t>
            </a:r>
            <a:endParaRPr b="0" lang="en-US" sz="2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cxnSp>
        <p:nvCxnSpPr>
          <p:cNvPr id="235" name="Google Shape;266;p167"/>
          <p:cNvCxnSpPr/>
          <p:nvPr/>
        </p:nvCxnSpPr>
        <p:spPr>
          <a:xfrm>
            <a:off x="625680" y="1772640"/>
            <a:ext cx="10816560" cy="360"/>
          </a:xfrm>
          <a:prstGeom prst="straightConnector1">
            <a:avLst/>
          </a:prstGeom>
          <a:ln w="9525">
            <a:solidFill>
              <a:srgbClr val="517178"/>
            </a:solidFill>
            <a:round/>
          </a:ln>
        </p:spPr>
      </p:cxnSp>
      <p:sp>
        <p:nvSpPr>
          <p:cNvPr id="236" name="PlaceHolder 4"/>
          <p:cNvSpPr>
            <a:spLocks noGrp="1"/>
          </p:cNvSpPr>
          <p:nvPr>
            <p:ph type="dt" idx="65"/>
          </p:nvPr>
        </p:nvSpPr>
        <p:spPr>
          <a:xfrm>
            <a:off x="2577960" y="6543360"/>
            <a:ext cx="829080" cy="25560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237" name="PlaceHolder 5"/>
          <p:cNvSpPr>
            <a:spLocks noGrp="1"/>
          </p:cNvSpPr>
          <p:nvPr>
            <p:ph type="ftr" idx="66"/>
          </p:nvPr>
        </p:nvSpPr>
        <p:spPr>
          <a:xfrm>
            <a:off x="169560" y="6554520"/>
            <a:ext cx="2163240" cy="21276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38" name="Google Shape;269;p167"/>
          <p:cNvSpPr/>
          <p:nvPr/>
        </p:nvSpPr>
        <p:spPr>
          <a:xfrm>
            <a:off x="5197320" y="6484320"/>
            <a:ext cx="664560" cy="21672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820" spc="-1" strike="noStrike">
                <a:solidFill>
                  <a:srgbClr val="888888"/>
                </a:solidFill>
                <a:latin typeface="Arial"/>
                <a:ea typeface="Arial"/>
              </a:rPr>
              <a:t>Fuente:</a:t>
            </a:r>
            <a:endParaRPr b="0" lang="en-US" sz="820" spc="-1" strike="noStrike">
              <a:solidFill>
                <a:srgbClr val="000000"/>
              </a:solidFill>
              <a:latin typeface="Arial"/>
            </a:endParaRPr>
          </a:p>
        </p:txBody>
      </p:sp>
      <p:cxnSp>
        <p:nvCxnSpPr>
          <p:cNvPr id="239" name="Google Shape;270;p167"/>
          <p:cNvCxnSpPr/>
          <p:nvPr/>
        </p:nvCxnSpPr>
        <p:spPr>
          <a:xfrm>
            <a:off x="625680" y="1772640"/>
            <a:ext cx="10816560" cy="360"/>
          </a:xfrm>
          <a:prstGeom prst="straightConnector1">
            <a:avLst/>
          </a:prstGeom>
          <a:ln w="9525">
            <a:solidFill>
              <a:srgbClr val="517178"/>
            </a:solidFill>
            <a:round/>
          </a:ln>
        </p:spPr>
      </p:cxnSp>
    </p:spTree>
  </p:cSld>
  <p:clrMap bg1="lt1" bg2="lt2" tx1="dk1" tx2="dk2" accent1="accent1" accent2="accent2" accent3="accent3" accent4="accent4" accent5="accent5" accent6="accent6" hlink="hlink" folHlink="folHlink"/>
  <p:sldLayoutIdLst>
    <p:sldLayoutId id="2147483691" r:id="rId2"/>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bfbfb"/>
        </a:solidFill>
      </p:bgPr>
    </p:bg>
    <p:spTree>
      <p:nvGrpSpPr>
        <p:cNvPr id="1" name=""/>
        <p:cNvGrpSpPr/>
        <p:nvPr/>
      </p:nvGrpSpPr>
      <p:grpSpPr>
        <a:xfrm>
          <a:off x="0" y="0"/>
          <a:ext cx="0" cy="0"/>
          <a:chOff x="0" y="0"/>
          <a:chExt cx="0" cy="0"/>
        </a:xfrm>
      </p:grpSpPr>
      <p:sp>
        <p:nvSpPr>
          <p:cNvPr id="240" name="Google Shape;10;p31" hidden="1"/>
          <p:cNvSpPr/>
          <p:nvPr/>
        </p:nvSpPr>
        <p:spPr>
          <a:xfrm>
            <a:off x="0" y="6419880"/>
            <a:ext cx="12240720" cy="456840"/>
          </a:xfrm>
          <a:prstGeom prst="rect">
            <a:avLst/>
          </a:prstGeom>
          <a:solidFill>
            <a:schemeClr val="accent2"/>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pc="-1" strike="noStrike">
              <a:solidFill>
                <a:srgbClr val="000000"/>
              </a:solidFill>
              <a:latin typeface="Arial"/>
              <a:ea typeface="Arial"/>
            </a:endParaRPr>
          </a:p>
        </p:txBody>
      </p:sp>
      <p:sp>
        <p:nvSpPr>
          <p:cNvPr id="241" name="Google Shape;11;p31" hidden="1"/>
          <p:cNvSpPr/>
          <p:nvPr/>
        </p:nvSpPr>
        <p:spPr>
          <a:xfrm>
            <a:off x="0" y="6334200"/>
            <a:ext cx="12240720" cy="66240"/>
          </a:xfrm>
          <a:prstGeom prst="rect">
            <a:avLst/>
          </a:prstGeom>
          <a:solidFill>
            <a:schemeClr val="accent1"/>
          </a:solidFill>
          <a:ln w="0">
            <a:noFill/>
          </a:ln>
        </p:spPr>
        <p:style>
          <a:lnRef idx="0"/>
          <a:fillRef idx="0"/>
          <a:effectRef idx="0"/>
          <a:fontRef idx="minor"/>
        </p:style>
        <p:txBody>
          <a:bodyPr tIns="33120" bIns="33120" anchor="ctr">
            <a:noAutofit/>
          </a:bodyPr>
          <a:p>
            <a:pPr>
              <a:lnSpc>
                <a:spcPct val="100000"/>
              </a:lnSpc>
              <a:tabLst>
                <a:tab algn="l" pos="0"/>
              </a:tabLst>
            </a:pPr>
            <a:endParaRPr b="0" lang="en-US" sz="1400" spc="-1" strike="noStrike">
              <a:solidFill>
                <a:srgbClr val="000000"/>
              </a:solidFill>
              <a:latin typeface="Arial"/>
              <a:ea typeface="Arial"/>
            </a:endParaRPr>
          </a:p>
        </p:txBody>
      </p:sp>
      <p:cxnSp>
        <p:nvCxnSpPr>
          <p:cNvPr id="242" name="Google Shape;16;p31"/>
          <p:cNvCxnSpPr/>
          <p:nvPr/>
        </p:nvCxnSpPr>
        <p:spPr>
          <a:xfrm>
            <a:off x="1198080" y="1737720"/>
            <a:ext cx="10007640" cy="360"/>
          </a:xfrm>
          <a:prstGeom prst="straightConnector1">
            <a:avLst/>
          </a:prstGeom>
          <a:ln w="9525">
            <a:solidFill>
              <a:srgbClr val="7f7f7f"/>
            </a:solidFill>
            <a:round/>
          </a:ln>
        </p:spPr>
      </p:cxnSp>
      <p:sp>
        <p:nvSpPr>
          <p:cNvPr id="243" name="Google Shape;33;p33"/>
          <p:cNvSpPr/>
          <p:nvPr/>
        </p:nvSpPr>
        <p:spPr>
          <a:xfrm>
            <a:off x="3240" y="6400800"/>
            <a:ext cx="12237840" cy="456840"/>
          </a:xfrm>
          <a:prstGeom prst="rect">
            <a:avLst/>
          </a:prstGeom>
          <a:solidFill>
            <a:schemeClr val="accent2"/>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pc="-1" strike="noStrike">
              <a:solidFill>
                <a:srgbClr val="000000"/>
              </a:solidFill>
              <a:latin typeface="Arial"/>
              <a:ea typeface="Arial"/>
            </a:endParaRPr>
          </a:p>
        </p:txBody>
      </p:sp>
      <p:sp>
        <p:nvSpPr>
          <p:cNvPr id="244" name="Google Shape;34;p33"/>
          <p:cNvSpPr/>
          <p:nvPr/>
        </p:nvSpPr>
        <p:spPr>
          <a:xfrm>
            <a:off x="0" y="6334200"/>
            <a:ext cx="12237840" cy="63720"/>
          </a:xfrm>
          <a:prstGeom prst="rect">
            <a:avLst/>
          </a:prstGeom>
          <a:solidFill>
            <a:schemeClr val="accent1"/>
          </a:solidFill>
          <a:ln w="0">
            <a:noFill/>
          </a:ln>
        </p:spPr>
        <p:style>
          <a:lnRef idx="0"/>
          <a:fillRef idx="0"/>
          <a:effectRef idx="0"/>
          <a:fontRef idx="minor"/>
        </p:style>
        <p:txBody>
          <a:bodyPr tIns="32040" bIns="32040" anchor="ctr">
            <a:noAutofit/>
          </a:bodyPr>
          <a:p>
            <a:pPr>
              <a:lnSpc>
                <a:spcPct val="100000"/>
              </a:lnSpc>
              <a:tabLst>
                <a:tab algn="l" pos="0"/>
              </a:tabLst>
            </a:pPr>
            <a:endParaRPr b="0" lang="en-US" sz="1400" spc="-1" strike="noStrike">
              <a:solidFill>
                <a:srgbClr val="000000"/>
              </a:solidFill>
              <a:latin typeface="Arial"/>
              <a:ea typeface="Arial"/>
            </a:endParaRPr>
          </a:p>
        </p:txBody>
      </p:sp>
      <p:sp>
        <p:nvSpPr>
          <p:cNvPr id="245" name="PlaceHolder 1"/>
          <p:cNvSpPr>
            <a:spLocks noGrp="1"/>
          </p:cNvSpPr>
          <p:nvPr>
            <p:ph type="title"/>
          </p:nvPr>
        </p:nvSpPr>
        <p:spPr>
          <a:xfrm>
            <a:off x="1101600" y="758880"/>
            <a:ext cx="10098720" cy="3565800"/>
          </a:xfrm>
          <a:prstGeom prst="rect">
            <a:avLst/>
          </a:prstGeom>
          <a:noFill/>
          <a:ln w="0">
            <a:noFill/>
          </a:ln>
        </p:spPr>
        <p:txBody>
          <a:bodyPr lIns="91440" rIns="91440" tIns="45720" bIns="45720" anchor="b">
            <a:normAutofit/>
          </a:bodyPr>
          <a:p>
            <a:pPr indent="0">
              <a:buNone/>
            </a:pPr>
            <a:r>
              <a:rPr b="0" lang="en-US" sz="8000" spc="-1" strike="noStrike">
                <a:solidFill>
                  <a:srgbClr val="000000"/>
                </a:solidFill>
                <a:latin typeface="Arial"/>
              </a:rPr>
              <a:t>Click to edit the title text format</a:t>
            </a:r>
            <a:endParaRPr b="0" lang="en-US" sz="8000" spc="-1" strike="noStrike">
              <a:solidFill>
                <a:srgbClr val="000000"/>
              </a:solidFill>
              <a:latin typeface="Arial"/>
            </a:endParaRPr>
          </a:p>
        </p:txBody>
      </p:sp>
      <p:sp>
        <p:nvSpPr>
          <p:cNvPr id="246" name="PlaceHolder 2"/>
          <p:cNvSpPr>
            <a:spLocks noGrp="1"/>
          </p:cNvSpPr>
          <p:nvPr>
            <p:ph type="body"/>
          </p:nvPr>
        </p:nvSpPr>
        <p:spPr>
          <a:xfrm>
            <a:off x="1101600" y="4453200"/>
            <a:ext cx="10098720" cy="1142640"/>
          </a:xfrm>
          <a:prstGeom prst="rect">
            <a:avLst/>
          </a:prstGeom>
          <a:noFill/>
          <a:ln w="0">
            <a:noFill/>
          </a:ln>
        </p:spPr>
        <p:txBody>
          <a:bodyPr lIns="91440" rIns="91440" tIns="45720" bIns="45720" anchor="t">
            <a:normAutofit fontScale="24990" lnSpcReduction="10000"/>
          </a:bodyPr>
          <a:p>
            <a:pPr marL="432000" indent="-324000">
              <a:spcBef>
                <a:spcPts val="1417"/>
              </a:spcBef>
              <a:buClr>
                <a:srgbClr val="000000"/>
              </a:buClr>
              <a:buSzPct val="45000"/>
              <a:buFont typeface="Wingdings" charset="2"/>
              <a:buChar char=""/>
            </a:pPr>
            <a:r>
              <a:rPr b="0" lang="en-US" sz="2400" spc="-1" strike="noStrike">
                <a:solidFill>
                  <a:srgbClr val="000000"/>
                </a:solidFill>
                <a:latin typeface="Arial"/>
              </a:rPr>
              <a:t>Click to edit the outline text format</a:t>
            </a:r>
            <a:endParaRPr b="0" lang="en-US" sz="2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Arial"/>
              </a:rPr>
              <a:t>Second Outline Level</a:t>
            </a:r>
            <a:endParaRPr b="0" lang="en-US" sz="2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400" spc="-1" strike="noStrike">
                <a:solidFill>
                  <a:srgbClr val="000000"/>
                </a:solidFill>
                <a:latin typeface="Arial"/>
              </a:rPr>
              <a:t>Fourth Outline Level</a:t>
            </a:r>
            <a:endParaRPr b="0" lang="en-US" sz="2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400" spc="-1" strike="noStrike">
                <a:solidFill>
                  <a:srgbClr val="000000"/>
                </a:solidFill>
                <a:latin typeface="Arial"/>
              </a:rPr>
              <a:t>Fifth Outline Level</a:t>
            </a:r>
            <a:endParaRPr b="0" lang="en-US" sz="2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400" spc="-1" strike="noStrike">
                <a:solidFill>
                  <a:srgbClr val="000000"/>
                </a:solidFill>
                <a:latin typeface="Arial"/>
              </a:rPr>
              <a:t>Sixth Outline Level</a:t>
            </a:r>
            <a:endParaRPr b="0" lang="en-US" sz="2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400" spc="-1" strike="noStrike">
                <a:solidFill>
                  <a:srgbClr val="000000"/>
                </a:solidFill>
                <a:latin typeface="Arial"/>
              </a:rPr>
              <a:t>Seventh Outline Level</a:t>
            </a:r>
            <a:endParaRPr b="0" lang="en-US" sz="2400" spc="-1" strike="noStrike">
              <a:solidFill>
                <a:srgbClr val="000000"/>
              </a:solidFill>
              <a:latin typeface="Arial"/>
            </a:endParaRPr>
          </a:p>
        </p:txBody>
      </p:sp>
      <p:sp>
        <p:nvSpPr>
          <p:cNvPr id="247" name="PlaceHolder 3"/>
          <p:cNvSpPr>
            <a:spLocks noGrp="1"/>
          </p:cNvSpPr>
          <p:nvPr>
            <p:ph type="dt" idx="67"/>
          </p:nvPr>
        </p:nvSpPr>
        <p:spPr>
          <a:xfrm>
            <a:off x="1101600" y="6459840"/>
            <a:ext cx="2481840" cy="3646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248" name="PlaceHolder 4"/>
          <p:cNvSpPr>
            <a:spLocks noGrp="1"/>
          </p:cNvSpPr>
          <p:nvPr>
            <p:ph type="ftr" idx="68"/>
          </p:nvPr>
        </p:nvSpPr>
        <p:spPr>
          <a:xfrm>
            <a:off x="3701160" y="6459840"/>
            <a:ext cx="484200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49" name="PlaceHolder 5"/>
          <p:cNvSpPr>
            <a:spLocks noGrp="1"/>
          </p:cNvSpPr>
          <p:nvPr>
            <p:ph type="sldNum" idx="69"/>
          </p:nvPr>
        </p:nvSpPr>
        <p:spPr>
          <a:xfrm>
            <a:off x="9940320" y="6459840"/>
            <a:ext cx="131688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74E96A05-C4DC-4DB8-A438-4CFAF6CD81EB}" type="slidenum">
              <a:rPr b="0" lang="es-ES" sz="1050" spc="-1" strike="noStrike">
                <a:solidFill>
                  <a:srgbClr val="ffffff"/>
                </a:solidFill>
                <a:latin typeface="Calibri"/>
                <a:ea typeface="Calibri"/>
              </a:rPr>
              <a:t>&lt;number&gt;</a:t>
            </a:fld>
            <a:endParaRPr b="0" lang="en-US" sz="1050" spc="-1" strike="noStrike">
              <a:solidFill>
                <a:srgbClr val="000000"/>
              </a:solidFill>
              <a:latin typeface="Times New Roman"/>
            </a:endParaRPr>
          </a:p>
        </p:txBody>
      </p:sp>
      <p:cxnSp>
        <p:nvCxnSpPr>
          <p:cNvPr id="250" name="Google Shape;40;p33"/>
          <p:cNvCxnSpPr/>
          <p:nvPr/>
        </p:nvCxnSpPr>
        <p:spPr>
          <a:xfrm>
            <a:off x="1212480" y="4343400"/>
            <a:ext cx="9915480" cy="360"/>
          </a:xfrm>
          <a:prstGeom prst="straightConnector1">
            <a:avLst/>
          </a:prstGeom>
          <a:ln w="9525">
            <a:solidFill>
              <a:srgbClr val="7f7f7f"/>
            </a:solidFill>
            <a:round/>
          </a:ln>
        </p:spPr>
      </p:cxnSp>
      <p:sp>
        <p:nvSpPr>
          <p:cNvPr id="251" name="Google Shape;41;p33"/>
          <p:cNvSpPr/>
          <p:nvPr/>
        </p:nvSpPr>
        <p:spPr>
          <a:xfrm>
            <a:off x="-1537200" y="6446520"/>
            <a:ext cx="4842000" cy="364680"/>
          </a:xfrm>
          <a:prstGeom prst="rect">
            <a:avLst/>
          </a:prstGeom>
          <a:noFill/>
          <a:ln w="0">
            <a:noFill/>
          </a:ln>
        </p:spPr>
        <p:style>
          <a:lnRef idx="0"/>
          <a:fillRef idx="0"/>
          <a:effectRef idx="0"/>
          <a:fontRef idx="minor"/>
        </p:style>
        <p:txBody>
          <a:bodyPr anchor="ctr">
            <a:noAutofit/>
          </a:bodyPr>
          <a:p>
            <a:pPr algn="ctr">
              <a:lnSpc>
                <a:spcPct val="100000"/>
              </a:lnSpc>
              <a:tabLst>
                <a:tab algn="l" pos="0"/>
              </a:tabLst>
            </a:pPr>
            <a:r>
              <a:rPr b="1" lang="sv-SE" sz="900" spc="-1" strike="noStrike">
                <a:solidFill>
                  <a:schemeClr val="lt1"/>
                </a:solidFill>
                <a:latin typeface="Calibri"/>
                <a:ea typeface="Calibri"/>
              </a:rPr>
              <a:t>Ingeniería de Software I 2024</a:t>
            </a:r>
            <a:endParaRPr b="0" lang="en-US" sz="9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3" r:id="rId2"/>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52" name="Google Shape;10;p31"/>
          <p:cNvSpPr/>
          <p:nvPr/>
        </p:nvSpPr>
        <p:spPr>
          <a:xfrm>
            <a:off x="0" y="6419880"/>
            <a:ext cx="12240720" cy="456840"/>
          </a:xfrm>
          <a:prstGeom prst="rect">
            <a:avLst/>
          </a:prstGeom>
          <a:solidFill>
            <a:schemeClr val="accent2"/>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pc="-1" strike="noStrike">
              <a:solidFill>
                <a:srgbClr val="000000"/>
              </a:solidFill>
              <a:latin typeface="Arial"/>
              <a:ea typeface="Arial"/>
            </a:endParaRPr>
          </a:p>
        </p:txBody>
      </p:sp>
      <p:sp>
        <p:nvSpPr>
          <p:cNvPr id="253" name="Google Shape;11;p31"/>
          <p:cNvSpPr/>
          <p:nvPr/>
        </p:nvSpPr>
        <p:spPr>
          <a:xfrm>
            <a:off x="0" y="6334200"/>
            <a:ext cx="12240720" cy="66240"/>
          </a:xfrm>
          <a:prstGeom prst="rect">
            <a:avLst/>
          </a:prstGeom>
          <a:solidFill>
            <a:schemeClr val="accent1"/>
          </a:solidFill>
          <a:ln w="0">
            <a:noFill/>
          </a:ln>
        </p:spPr>
        <p:style>
          <a:lnRef idx="0"/>
          <a:fillRef idx="0"/>
          <a:effectRef idx="0"/>
          <a:fontRef idx="minor"/>
        </p:style>
        <p:txBody>
          <a:bodyPr tIns="33120" bIns="33120" anchor="ctr">
            <a:noAutofit/>
          </a:bodyPr>
          <a:p>
            <a:pPr>
              <a:lnSpc>
                <a:spcPct val="100000"/>
              </a:lnSpc>
              <a:tabLst>
                <a:tab algn="l" pos="0"/>
              </a:tabLst>
            </a:pPr>
            <a:endParaRPr b="0" lang="en-US" sz="1400" spc="-1" strike="noStrike">
              <a:solidFill>
                <a:srgbClr val="000000"/>
              </a:solidFill>
              <a:latin typeface="Arial"/>
              <a:ea typeface="Arial"/>
            </a:endParaRPr>
          </a:p>
        </p:txBody>
      </p:sp>
      <p:cxnSp>
        <p:nvCxnSpPr>
          <p:cNvPr id="254" name="Google Shape;16;p31"/>
          <p:cNvCxnSpPr/>
          <p:nvPr/>
        </p:nvCxnSpPr>
        <p:spPr>
          <a:xfrm>
            <a:off x="1198080" y="1737720"/>
            <a:ext cx="10007640" cy="360"/>
          </a:xfrm>
          <a:prstGeom prst="straightConnector1">
            <a:avLst/>
          </a:prstGeom>
          <a:ln w="9525">
            <a:solidFill>
              <a:srgbClr val="7f7f7f"/>
            </a:solidFill>
            <a:round/>
          </a:ln>
        </p:spPr>
      </p:cxnSp>
      <p:sp>
        <p:nvSpPr>
          <p:cNvPr id="255" name="PlaceHolder 1"/>
          <p:cNvSpPr>
            <a:spLocks noGrp="1"/>
          </p:cNvSpPr>
          <p:nvPr>
            <p:ph type="title"/>
          </p:nvPr>
        </p:nvSpPr>
        <p:spPr>
          <a:xfrm>
            <a:off x="626040" y="643320"/>
            <a:ext cx="10815840" cy="1128960"/>
          </a:xfrm>
          <a:prstGeom prst="rect">
            <a:avLst/>
          </a:prstGeom>
          <a:noFill/>
          <a:ln w="0">
            <a:noFill/>
          </a:ln>
        </p:spPr>
        <p:txBody>
          <a:bodyPr lIns="91440" rIns="91440" tIns="45720" bIns="45720" anchor="b">
            <a:normAutofit/>
          </a:bodyPr>
          <a:p>
            <a:pPr indent="0">
              <a:buNone/>
            </a:pPr>
            <a:r>
              <a:rPr b="0" lang="en-US" sz="3000" spc="-1" strike="noStrike">
                <a:solidFill>
                  <a:srgbClr val="000000"/>
                </a:solidFill>
                <a:latin typeface="Arial"/>
              </a:rPr>
              <a:t>Click to edit the title text format</a:t>
            </a:r>
            <a:endParaRPr b="0" lang="en-US" sz="3000" spc="-1" strike="noStrike">
              <a:solidFill>
                <a:srgbClr val="000000"/>
              </a:solidFill>
              <a:latin typeface="Arial"/>
            </a:endParaRPr>
          </a:p>
        </p:txBody>
      </p:sp>
      <p:sp>
        <p:nvSpPr>
          <p:cNvPr id="256" name="PlaceHolder 2"/>
          <p:cNvSpPr>
            <a:spLocks noGrp="1"/>
          </p:cNvSpPr>
          <p:nvPr>
            <p:ph type="sldNum" idx="70"/>
          </p:nvPr>
        </p:nvSpPr>
        <p:spPr>
          <a:xfrm>
            <a:off x="9286560" y="2852640"/>
            <a:ext cx="2937600" cy="104832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48E414BB-D296-4EE9-98AE-F79D3FD95EAF}" type="slidenum">
              <a:rPr b="0" lang="es-ES" sz="1050" spc="-1" strike="noStrike">
                <a:solidFill>
                  <a:srgbClr val="ffffff"/>
                </a:solidFill>
                <a:latin typeface="Calibri"/>
                <a:ea typeface="Calibri"/>
              </a:rPr>
              <a:t>&lt;number&gt;</a:t>
            </a:fld>
            <a:endParaRPr b="0" lang="en-US" sz="1050" spc="-1" strike="noStrike">
              <a:solidFill>
                <a:srgbClr val="000000"/>
              </a:solidFill>
              <a:latin typeface="Times New Roman"/>
            </a:endParaRPr>
          </a:p>
        </p:txBody>
      </p:sp>
      <p:sp>
        <p:nvSpPr>
          <p:cNvPr id="257" name="Google Shape;274;p168"/>
          <p:cNvSpPr/>
          <p:nvPr/>
        </p:nvSpPr>
        <p:spPr>
          <a:xfrm>
            <a:off x="5197320" y="6484320"/>
            <a:ext cx="664560" cy="21672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820" spc="-1" strike="noStrike">
                <a:solidFill>
                  <a:srgbClr val="888888"/>
                </a:solidFill>
                <a:latin typeface="Arial"/>
                <a:ea typeface="Arial"/>
              </a:rPr>
              <a:t>Fuente:</a:t>
            </a:r>
            <a:endParaRPr b="0" lang="en-US" sz="820" spc="-1" strike="noStrike">
              <a:solidFill>
                <a:srgbClr val="000000"/>
              </a:solidFill>
              <a:latin typeface="Arial"/>
            </a:endParaRPr>
          </a:p>
        </p:txBody>
      </p:sp>
      <p:sp>
        <p:nvSpPr>
          <p:cNvPr id="258" name="PlaceHolder 3"/>
          <p:cNvSpPr>
            <a:spLocks noGrp="1"/>
          </p:cNvSpPr>
          <p:nvPr>
            <p:ph type="body"/>
          </p:nvPr>
        </p:nvSpPr>
        <p:spPr>
          <a:xfrm>
            <a:off x="626040" y="1902600"/>
            <a:ext cx="9832320" cy="4478400"/>
          </a:xfrm>
          <a:prstGeom prst="rect">
            <a:avLst/>
          </a:prstGeom>
          <a:noFill/>
          <a:ln w="0">
            <a:noFill/>
          </a:ln>
        </p:spPr>
        <p:txBody>
          <a:bodyPr lIns="0" rIns="0" tIns="45720" bIns="45720" anchor="t">
            <a:normAutofit/>
          </a:bodyPr>
          <a:p>
            <a:pPr marL="432000" indent="-324000">
              <a:spcBef>
                <a:spcPts val="1417"/>
              </a:spcBef>
              <a:buClr>
                <a:srgbClr val="000000"/>
              </a:buClr>
              <a:buSzPct val="45000"/>
              <a:buFont typeface="Wingdings" charset="2"/>
              <a:buChar char=""/>
            </a:pPr>
            <a:r>
              <a:rPr b="0" lang="en-US" sz="2000" spc="-1" strike="noStrike">
                <a:solidFill>
                  <a:srgbClr val="000000"/>
                </a:solidFill>
                <a:latin typeface="Arial"/>
              </a:rPr>
              <a:t>Click to edit the outline text format</a:t>
            </a:r>
            <a:endParaRPr b="0" lang="en-US" sz="20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Arial"/>
              </a:rPr>
              <a:t>Third Outline Level</a:t>
            </a:r>
            <a:endParaRPr b="0" lang="en-US" sz="2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cxnSp>
        <p:nvCxnSpPr>
          <p:cNvPr id="259" name="Google Shape;276;p168"/>
          <p:cNvCxnSpPr/>
          <p:nvPr/>
        </p:nvCxnSpPr>
        <p:spPr>
          <a:xfrm>
            <a:off x="625680" y="1772640"/>
            <a:ext cx="10816560" cy="360"/>
          </a:xfrm>
          <a:prstGeom prst="straightConnector1">
            <a:avLst/>
          </a:prstGeom>
          <a:ln w="9525">
            <a:solidFill>
              <a:srgbClr val="517178"/>
            </a:solidFill>
            <a:round/>
          </a:ln>
        </p:spPr>
      </p:cxnSp>
      <p:sp>
        <p:nvSpPr>
          <p:cNvPr id="260" name="PlaceHolder 4"/>
          <p:cNvSpPr>
            <a:spLocks noGrp="1"/>
          </p:cNvSpPr>
          <p:nvPr>
            <p:ph type="dt" idx="71"/>
          </p:nvPr>
        </p:nvSpPr>
        <p:spPr>
          <a:xfrm>
            <a:off x="2577960" y="6543360"/>
            <a:ext cx="829080" cy="25560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261" name="PlaceHolder 5"/>
          <p:cNvSpPr>
            <a:spLocks noGrp="1"/>
          </p:cNvSpPr>
          <p:nvPr>
            <p:ph type="ftr" idx="72"/>
          </p:nvPr>
        </p:nvSpPr>
        <p:spPr>
          <a:xfrm>
            <a:off x="169560" y="6554520"/>
            <a:ext cx="2163240" cy="21276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62" name="Google Shape;279;p168"/>
          <p:cNvSpPr/>
          <p:nvPr/>
        </p:nvSpPr>
        <p:spPr>
          <a:xfrm>
            <a:off x="5197320" y="6484320"/>
            <a:ext cx="664560" cy="21672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820" spc="-1" strike="noStrike">
                <a:solidFill>
                  <a:srgbClr val="888888"/>
                </a:solidFill>
                <a:latin typeface="Arial"/>
                <a:ea typeface="Arial"/>
              </a:rPr>
              <a:t>Fuente:</a:t>
            </a:r>
            <a:endParaRPr b="0" lang="en-US" sz="820" spc="-1" strike="noStrike">
              <a:solidFill>
                <a:srgbClr val="000000"/>
              </a:solidFill>
              <a:latin typeface="Arial"/>
            </a:endParaRPr>
          </a:p>
        </p:txBody>
      </p:sp>
      <p:cxnSp>
        <p:nvCxnSpPr>
          <p:cNvPr id="263" name="Google Shape;280;p168"/>
          <p:cNvCxnSpPr/>
          <p:nvPr/>
        </p:nvCxnSpPr>
        <p:spPr>
          <a:xfrm>
            <a:off x="625680" y="1772640"/>
            <a:ext cx="10816560" cy="360"/>
          </a:xfrm>
          <a:prstGeom prst="straightConnector1">
            <a:avLst/>
          </a:prstGeom>
          <a:ln w="9525">
            <a:solidFill>
              <a:srgbClr val="517178"/>
            </a:solidFill>
            <a:round/>
          </a:ln>
        </p:spPr>
      </p:cxnSp>
    </p:spTree>
  </p:cSld>
  <p:clrMap bg1="lt1" bg2="lt2" tx1="dk1" tx2="dk2" accent1="accent1" accent2="accent2" accent3="accent3" accent4="accent4" accent5="accent5" accent6="accent6" hlink="hlink" folHlink="folHlink"/>
  <p:sldLayoutIdLst>
    <p:sldLayoutId id="2147483695" r:id="rId2"/>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64" name="Google Shape;10;p31"/>
          <p:cNvSpPr/>
          <p:nvPr/>
        </p:nvSpPr>
        <p:spPr>
          <a:xfrm>
            <a:off x="0" y="6419880"/>
            <a:ext cx="12240720" cy="456840"/>
          </a:xfrm>
          <a:prstGeom prst="rect">
            <a:avLst/>
          </a:prstGeom>
          <a:solidFill>
            <a:schemeClr val="accent2"/>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pc="-1" strike="noStrike">
              <a:solidFill>
                <a:srgbClr val="000000"/>
              </a:solidFill>
              <a:latin typeface="Arial"/>
              <a:ea typeface="Arial"/>
            </a:endParaRPr>
          </a:p>
        </p:txBody>
      </p:sp>
      <p:sp>
        <p:nvSpPr>
          <p:cNvPr id="265" name="Google Shape;11;p31"/>
          <p:cNvSpPr/>
          <p:nvPr/>
        </p:nvSpPr>
        <p:spPr>
          <a:xfrm>
            <a:off x="0" y="6334200"/>
            <a:ext cx="12240720" cy="66240"/>
          </a:xfrm>
          <a:prstGeom prst="rect">
            <a:avLst/>
          </a:prstGeom>
          <a:solidFill>
            <a:schemeClr val="accent1"/>
          </a:solidFill>
          <a:ln w="0">
            <a:noFill/>
          </a:ln>
        </p:spPr>
        <p:style>
          <a:lnRef idx="0"/>
          <a:fillRef idx="0"/>
          <a:effectRef idx="0"/>
          <a:fontRef idx="minor"/>
        </p:style>
        <p:txBody>
          <a:bodyPr tIns="33120" bIns="33120" anchor="ctr">
            <a:noAutofit/>
          </a:bodyPr>
          <a:p>
            <a:pPr>
              <a:lnSpc>
                <a:spcPct val="100000"/>
              </a:lnSpc>
              <a:tabLst>
                <a:tab algn="l" pos="0"/>
              </a:tabLst>
            </a:pPr>
            <a:endParaRPr b="0" lang="en-US" sz="1400" spc="-1" strike="noStrike">
              <a:solidFill>
                <a:srgbClr val="000000"/>
              </a:solidFill>
              <a:latin typeface="Arial"/>
              <a:ea typeface="Arial"/>
            </a:endParaRPr>
          </a:p>
        </p:txBody>
      </p:sp>
      <p:cxnSp>
        <p:nvCxnSpPr>
          <p:cNvPr id="266" name="Google Shape;16;p31"/>
          <p:cNvCxnSpPr/>
          <p:nvPr/>
        </p:nvCxnSpPr>
        <p:spPr>
          <a:xfrm>
            <a:off x="1198080" y="1737720"/>
            <a:ext cx="10007640" cy="360"/>
          </a:xfrm>
          <a:prstGeom prst="straightConnector1">
            <a:avLst/>
          </a:prstGeom>
          <a:ln w="9525">
            <a:solidFill>
              <a:srgbClr val="7f7f7f"/>
            </a:solidFill>
            <a:round/>
          </a:ln>
        </p:spPr>
      </p:cxnSp>
      <p:sp>
        <p:nvSpPr>
          <p:cNvPr id="267" name="PlaceHolder 1"/>
          <p:cNvSpPr>
            <a:spLocks noGrp="1"/>
          </p:cNvSpPr>
          <p:nvPr>
            <p:ph type="title"/>
          </p:nvPr>
        </p:nvSpPr>
        <p:spPr>
          <a:xfrm>
            <a:off x="626040" y="643320"/>
            <a:ext cx="10815840" cy="1128960"/>
          </a:xfrm>
          <a:prstGeom prst="rect">
            <a:avLst/>
          </a:prstGeom>
          <a:noFill/>
          <a:ln w="0">
            <a:noFill/>
          </a:ln>
        </p:spPr>
        <p:txBody>
          <a:bodyPr lIns="91440" rIns="91440" tIns="45720" bIns="45720" anchor="b">
            <a:normAutofit/>
          </a:bodyPr>
          <a:p>
            <a:pPr indent="0">
              <a:buNone/>
            </a:pPr>
            <a:r>
              <a:rPr b="0" lang="en-US" sz="3000" spc="-1" strike="noStrike">
                <a:solidFill>
                  <a:srgbClr val="000000"/>
                </a:solidFill>
                <a:latin typeface="Arial"/>
              </a:rPr>
              <a:t>Click to edit the title text format</a:t>
            </a:r>
            <a:endParaRPr b="0" lang="en-US" sz="3000" spc="-1" strike="noStrike">
              <a:solidFill>
                <a:srgbClr val="000000"/>
              </a:solidFill>
              <a:latin typeface="Arial"/>
            </a:endParaRPr>
          </a:p>
        </p:txBody>
      </p:sp>
      <p:sp>
        <p:nvSpPr>
          <p:cNvPr id="268" name="PlaceHolder 2"/>
          <p:cNvSpPr>
            <a:spLocks noGrp="1"/>
          </p:cNvSpPr>
          <p:nvPr>
            <p:ph type="sldNum" idx="73"/>
          </p:nvPr>
        </p:nvSpPr>
        <p:spPr>
          <a:xfrm>
            <a:off x="9286560" y="2852640"/>
            <a:ext cx="2937600" cy="104832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FF23A71F-03F3-4EE8-894D-5B1605EEDD81}" type="slidenum">
              <a:rPr b="0" lang="es-ES" sz="1050" spc="-1" strike="noStrike">
                <a:solidFill>
                  <a:srgbClr val="ffffff"/>
                </a:solidFill>
                <a:latin typeface="Calibri"/>
                <a:ea typeface="Calibri"/>
              </a:rPr>
              <a:t>&lt;number&gt;</a:t>
            </a:fld>
            <a:endParaRPr b="0" lang="en-US" sz="1050" spc="-1" strike="noStrike">
              <a:solidFill>
                <a:srgbClr val="000000"/>
              </a:solidFill>
              <a:latin typeface="Times New Roman"/>
            </a:endParaRPr>
          </a:p>
        </p:txBody>
      </p:sp>
      <p:sp>
        <p:nvSpPr>
          <p:cNvPr id="269" name="Google Shape;284;p169"/>
          <p:cNvSpPr/>
          <p:nvPr/>
        </p:nvSpPr>
        <p:spPr>
          <a:xfrm>
            <a:off x="5197320" y="6484320"/>
            <a:ext cx="664560" cy="21672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820" spc="-1" strike="noStrike">
                <a:solidFill>
                  <a:srgbClr val="888888"/>
                </a:solidFill>
                <a:latin typeface="Arial"/>
                <a:ea typeface="Arial"/>
              </a:rPr>
              <a:t>Fuente:</a:t>
            </a:r>
            <a:endParaRPr b="0" lang="en-US" sz="820" spc="-1" strike="noStrike">
              <a:solidFill>
                <a:srgbClr val="000000"/>
              </a:solidFill>
              <a:latin typeface="Arial"/>
            </a:endParaRPr>
          </a:p>
        </p:txBody>
      </p:sp>
      <p:sp>
        <p:nvSpPr>
          <p:cNvPr id="270" name="PlaceHolder 3"/>
          <p:cNvSpPr>
            <a:spLocks noGrp="1"/>
          </p:cNvSpPr>
          <p:nvPr>
            <p:ph type="body"/>
          </p:nvPr>
        </p:nvSpPr>
        <p:spPr>
          <a:xfrm>
            <a:off x="626040" y="1902600"/>
            <a:ext cx="9832320" cy="4478400"/>
          </a:xfrm>
          <a:prstGeom prst="rect">
            <a:avLst/>
          </a:prstGeom>
          <a:noFill/>
          <a:ln w="0">
            <a:noFill/>
          </a:ln>
        </p:spPr>
        <p:txBody>
          <a:bodyPr lIns="0" rIns="0" tIns="45720" bIns="45720" anchor="t">
            <a:normAutofit/>
          </a:bodyPr>
          <a:p>
            <a:pPr marL="432000" indent="-324000">
              <a:spcBef>
                <a:spcPts val="1417"/>
              </a:spcBef>
              <a:buClr>
                <a:srgbClr val="000000"/>
              </a:buClr>
              <a:buSzPct val="45000"/>
              <a:buFont typeface="Wingdings" charset="2"/>
              <a:buChar char=""/>
            </a:pPr>
            <a:r>
              <a:rPr b="0" lang="en-US" sz="2000" spc="-1" strike="noStrike">
                <a:solidFill>
                  <a:srgbClr val="000000"/>
                </a:solidFill>
                <a:latin typeface="Arial"/>
              </a:rPr>
              <a:t>Click to edit the outline text format</a:t>
            </a:r>
            <a:endParaRPr b="0" lang="en-US" sz="20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Arial"/>
              </a:rPr>
              <a:t>Third Outline Level</a:t>
            </a:r>
            <a:endParaRPr b="0" lang="en-US" sz="2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cxnSp>
        <p:nvCxnSpPr>
          <p:cNvPr id="271" name="Google Shape;286;p169"/>
          <p:cNvCxnSpPr/>
          <p:nvPr/>
        </p:nvCxnSpPr>
        <p:spPr>
          <a:xfrm>
            <a:off x="625680" y="1772640"/>
            <a:ext cx="10816560" cy="360"/>
          </a:xfrm>
          <a:prstGeom prst="straightConnector1">
            <a:avLst/>
          </a:prstGeom>
          <a:ln w="9525">
            <a:solidFill>
              <a:srgbClr val="517178"/>
            </a:solidFill>
            <a:round/>
          </a:ln>
        </p:spPr>
      </p:cxnSp>
      <p:sp>
        <p:nvSpPr>
          <p:cNvPr id="272" name="PlaceHolder 4"/>
          <p:cNvSpPr>
            <a:spLocks noGrp="1"/>
          </p:cNvSpPr>
          <p:nvPr>
            <p:ph type="dt" idx="74"/>
          </p:nvPr>
        </p:nvSpPr>
        <p:spPr>
          <a:xfrm>
            <a:off x="2577960" y="6543360"/>
            <a:ext cx="829080" cy="25560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273" name="PlaceHolder 5"/>
          <p:cNvSpPr>
            <a:spLocks noGrp="1"/>
          </p:cNvSpPr>
          <p:nvPr>
            <p:ph type="ftr" idx="75"/>
          </p:nvPr>
        </p:nvSpPr>
        <p:spPr>
          <a:xfrm>
            <a:off x="169560" y="6554520"/>
            <a:ext cx="2163240" cy="21276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74" name="Google Shape;289;p169"/>
          <p:cNvSpPr/>
          <p:nvPr/>
        </p:nvSpPr>
        <p:spPr>
          <a:xfrm>
            <a:off x="5197320" y="6484320"/>
            <a:ext cx="664560" cy="21672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820" spc="-1" strike="noStrike">
                <a:solidFill>
                  <a:srgbClr val="888888"/>
                </a:solidFill>
                <a:latin typeface="Arial"/>
                <a:ea typeface="Arial"/>
              </a:rPr>
              <a:t>Fuente:</a:t>
            </a:r>
            <a:endParaRPr b="0" lang="en-US" sz="820" spc="-1" strike="noStrike">
              <a:solidFill>
                <a:srgbClr val="000000"/>
              </a:solidFill>
              <a:latin typeface="Arial"/>
            </a:endParaRPr>
          </a:p>
        </p:txBody>
      </p:sp>
      <p:cxnSp>
        <p:nvCxnSpPr>
          <p:cNvPr id="275" name="Google Shape;290;p169"/>
          <p:cNvCxnSpPr/>
          <p:nvPr/>
        </p:nvCxnSpPr>
        <p:spPr>
          <a:xfrm>
            <a:off x="625680" y="1772640"/>
            <a:ext cx="10816560" cy="360"/>
          </a:xfrm>
          <a:prstGeom prst="straightConnector1">
            <a:avLst/>
          </a:prstGeom>
          <a:ln w="9525">
            <a:solidFill>
              <a:srgbClr val="517178"/>
            </a:solidFill>
            <a:round/>
          </a:ln>
        </p:spPr>
      </p:cxnSp>
    </p:spTree>
  </p:cSld>
  <p:clrMap bg1="lt1" bg2="lt2" tx1="dk1" tx2="dk2" accent1="accent1" accent2="accent2" accent3="accent3" accent4="accent4" accent5="accent5" accent6="accent6" hlink="hlink" folHlink="folHlink"/>
  <p:sldLayoutIdLst>
    <p:sldLayoutId id="2147483697" r:id="rId2"/>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76" name="Google Shape;10;p31"/>
          <p:cNvSpPr/>
          <p:nvPr/>
        </p:nvSpPr>
        <p:spPr>
          <a:xfrm>
            <a:off x="0" y="6419880"/>
            <a:ext cx="12240720" cy="456840"/>
          </a:xfrm>
          <a:prstGeom prst="rect">
            <a:avLst/>
          </a:prstGeom>
          <a:solidFill>
            <a:schemeClr val="accent2"/>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pc="-1" strike="noStrike">
              <a:solidFill>
                <a:srgbClr val="000000"/>
              </a:solidFill>
              <a:latin typeface="Arial"/>
              <a:ea typeface="Arial"/>
            </a:endParaRPr>
          </a:p>
        </p:txBody>
      </p:sp>
      <p:sp>
        <p:nvSpPr>
          <p:cNvPr id="277" name="Google Shape;11;p31"/>
          <p:cNvSpPr/>
          <p:nvPr/>
        </p:nvSpPr>
        <p:spPr>
          <a:xfrm>
            <a:off x="0" y="6334200"/>
            <a:ext cx="12240720" cy="66240"/>
          </a:xfrm>
          <a:prstGeom prst="rect">
            <a:avLst/>
          </a:prstGeom>
          <a:solidFill>
            <a:schemeClr val="accent1"/>
          </a:solidFill>
          <a:ln w="0">
            <a:noFill/>
          </a:ln>
        </p:spPr>
        <p:style>
          <a:lnRef idx="0"/>
          <a:fillRef idx="0"/>
          <a:effectRef idx="0"/>
          <a:fontRef idx="minor"/>
        </p:style>
        <p:txBody>
          <a:bodyPr tIns="33120" bIns="33120" anchor="ctr">
            <a:noAutofit/>
          </a:bodyPr>
          <a:p>
            <a:pPr>
              <a:lnSpc>
                <a:spcPct val="100000"/>
              </a:lnSpc>
              <a:tabLst>
                <a:tab algn="l" pos="0"/>
              </a:tabLst>
            </a:pPr>
            <a:endParaRPr b="0" lang="en-US" sz="1400" spc="-1" strike="noStrike">
              <a:solidFill>
                <a:srgbClr val="000000"/>
              </a:solidFill>
              <a:latin typeface="Arial"/>
              <a:ea typeface="Arial"/>
            </a:endParaRPr>
          </a:p>
        </p:txBody>
      </p:sp>
      <p:cxnSp>
        <p:nvCxnSpPr>
          <p:cNvPr id="278" name="Google Shape;16;p31"/>
          <p:cNvCxnSpPr/>
          <p:nvPr/>
        </p:nvCxnSpPr>
        <p:spPr>
          <a:xfrm>
            <a:off x="1198080" y="1737720"/>
            <a:ext cx="10007640" cy="360"/>
          </a:xfrm>
          <a:prstGeom prst="straightConnector1">
            <a:avLst/>
          </a:prstGeom>
          <a:ln w="9525">
            <a:solidFill>
              <a:srgbClr val="7f7f7f"/>
            </a:solidFill>
            <a:round/>
          </a:ln>
        </p:spPr>
      </p:cxnSp>
      <p:sp>
        <p:nvSpPr>
          <p:cNvPr id="279" name="PlaceHolder 1"/>
          <p:cNvSpPr>
            <a:spLocks noGrp="1"/>
          </p:cNvSpPr>
          <p:nvPr>
            <p:ph type="title"/>
          </p:nvPr>
        </p:nvSpPr>
        <p:spPr>
          <a:xfrm>
            <a:off x="626040" y="643320"/>
            <a:ext cx="10815840" cy="1128960"/>
          </a:xfrm>
          <a:prstGeom prst="rect">
            <a:avLst/>
          </a:prstGeom>
          <a:noFill/>
          <a:ln w="0">
            <a:noFill/>
          </a:ln>
        </p:spPr>
        <p:txBody>
          <a:bodyPr lIns="91440" rIns="91440" tIns="45720" bIns="45720" anchor="ctr">
            <a:normAutofit/>
          </a:bodyPr>
          <a:p>
            <a:pPr indent="0">
              <a:buNone/>
            </a:pPr>
            <a:r>
              <a:rPr b="0" lang="en-US" sz="3000" spc="-1" strike="noStrike">
                <a:solidFill>
                  <a:srgbClr val="000000"/>
                </a:solidFill>
                <a:latin typeface="Arial"/>
              </a:rPr>
              <a:t>Click to edit the title text format</a:t>
            </a:r>
            <a:endParaRPr b="0" lang="en-US" sz="3000" spc="-1" strike="noStrike">
              <a:solidFill>
                <a:srgbClr val="000000"/>
              </a:solidFill>
              <a:latin typeface="Arial"/>
            </a:endParaRPr>
          </a:p>
        </p:txBody>
      </p:sp>
      <p:sp>
        <p:nvSpPr>
          <p:cNvPr id="280" name="PlaceHolder 2"/>
          <p:cNvSpPr>
            <a:spLocks noGrp="1"/>
          </p:cNvSpPr>
          <p:nvPr>
            <p:ph type="sldNum" idx="76"/>
          </p:nvPr>
        </p:nvSpPr>
        <p:spPr>
          <a:xfrm>
            <a:off x="9286560" y="2852640"/>
            <a:ext cx="2937600" cy="1048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C3AFB130-68DC-44C5-8EED-F9454933FF69}" type="slidenum">
              <a:rPr b="0" lang="es-ES" sz="1050" spc="-1" strike="noStrike">
                <a:solidFill>
                  <a:srgbClr val="ffffff"/>
                </a:solidFill>
                <a:latin typeface="Calibri"/>
                <a:ea typeface="Calibri"/>
              </a:rPr>
              <a:t>&lt;number&gt;</a:t>
            </a:fld>
            <a:endParaRPr b="0" lang="en-US" sz="1050" spc="-1" strike="noStrike">
              <a:solidFill>
                <a:srgbClr val="000000"/>
              </a:solidFill>
              <a:latin typeface="Times New Roman"/>
            </a:endParaRPr>
          </a:p>
        </p:txBody>
      </p:sp>
      <p:sp>
        <p:nvSpPr>
          <p:cNvPr id="281" name="Google Shape;45;p155"/>
          <p:cNvSpPr/>
          <p:nvPr/>
        </p:nvSpPr>
        <p:spPr>
          <a:xfrm>
            <a:off x="5197320" y="6484320"/>
            <a:ext cx="664560" cy="21672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820" spc="-1" strike="noStrike">
                <a:solidFill>
                  <a:srgbClr val="888888"/>
                </a:solidFill>
                <a:latin typeface="Arial"/>
                <a:ea typeface="Arial"/>
              </a:rPr>
              <a:t>Fuente:</a:t>
            </a:r>
            <a:endParaRPr b="0" lang="en-US" sz="820" spc="-1" strike="noStrike">
              <a:solidFill>
                <a:srgbClr val="000000"/>
              </a:solidFill>
              <a:latin typeface="Arial"/>
            </a:endParaRPr>
          </a:p>
        </p:txBody>
      </p:sp>
      <p:sp>
        <p:nvSpPr>
          <p:cNvPr id="282" name="PlaceHolder 3"/>
          <p:cNvSpPr>
            <a:spLocks noGrp="1"/>
          </p:cNvSpPr>
          <p:nvPr>
            <p:ph type="body"/>
          </p:nvPr>
        </p:nvSpPr>
        <p:spPr>
          <a:xfrm>
            <a:off x="626040" y="1902600"/>
            <a:ext cx="9832320" cy="4478400"/>
          </a:xfrm>
          <a:prstGeom prst="rect">
            <a:avLst/>
          </a:prstGeom>
          <a:noFill/>
          <a:ln w="0">
            <a:noFill/>
          </a:ln>
        </p:spPr>
        <p:txBody>
          <a:bodyPr lIns="91440" rIns="91440" tIns="45720" bIns="45720" anchor="t">
            <a:normAutofit/>
          </a:bodyPr>
          <a:p>
            <a:pPr marL="432000" indent="-324000">
              <a:spcBef>
                <a:spcPts val="1417"/>
              </a:spcBef>
              <a:buClr>
                <a:srgbClr val="000000"/>
              </a:buClr>
              <a:buSzPct val="45000"/>
              <a:buFont typeface="Wingdings" charset="2"/>
              <a:buChar char=""/>
            </a:pPr>
            <a:r>
              <a:rPr b="0" lang="en-US" sz="2000" spc="-1" strike="noStrike">
                <a:solidFill>
                  <a:srgbClr val="000000"/>
                </a:solidFill>
                <a:latin typeface="Arial"/>
              </a:rPr>
              <a:t>Click to edit the outline text format</a:t>
            </a:r>
            <a:endParaRPr b="0" lang="en-US" sz="20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Arial"/>
              </a:rPr>
              <a:t>Third Outline Level</a:t>
            </a:r>
            <a:endParaRPr b="0" lang="en-US" sz="2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cxnSp>
        <p:nvCxnSpPr>
          <p:cNvPr id="283" name="Google Shape;47;p155"/>
          <p:cNvCxnSpPr/>
          <p:nvPr/>
        </p:nvCxnSpPr>
        <p:spPr>
          <a:xfrm>
            <a:off x="625680" y="1772640"/>
            <a:ext cx="10816560" cy="360"/>
          </a:xfrm>
          <a:prstGeom prst="straightConnector1">
            <a:avLst/>
          </a:prstGeom>
          <a:ln w="9525">
            <a:solidFill>
              <a:srgbClr val="bf0000"/>
            </a:solidFill>
            <a:round/>
          </a:ln>
        </p:spPr>
      </p:cxnSp>
      <p:sp>
        <p:nvSpPr>
          <p:cNvPr id="284" name="PlaceHolder 4"/>
          <p:cNvSpPr>
            <a:spLocks noGrp="1"/>
          </p:cNvSpPr>
          <p:nvPr>
            <p:ph type="dt" idx="77"/>
          </p:nvPr>
        </p:nvSpPr>
        <p:spPr>
          <a:xfrm>
            <a:off x="2577960" y="6543360"/>
            <a:ext cx="829080" cy="255600"/>
          </a:xfrm>
          <a:prstGeom prst="rect">
            <a:avLst/>
          </a:prstGeom>
          <a:noFill/>
          <a:ln w="0">
            <a:noFill/>
          </a:ln>
        </p:spPr>
        <p:txBody>
          <a:bodyPr lIns="91440" rIns="91440" tIns="45720" bIns="4572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285" name="PlaceHolder 5"/>
          <p:cNvSpPr>
            <a:spLocks noGrp="1"/>
          </p:cNvSpPr>
          <p:nvPr>
            <p:ph type="ftr" idx="78"/>
          </p:nvPr>
        </p:nvSpPr>
        <p:spPr>
          <a:xfrm>
            <a:off x="169560" y="6554520"/>
            <a:ext cx="2163240" cy="212760"/>
          </a:xfrm>
          <a:prstGeom prst="rect">
            <a:avLst/>
          </a:prstGeom>
          <a:noFill/>
          <a:ln w="0">
            <a:noFill/>
          </a:ln>
        </p:spPr>
        <p:txBody>
          <a:bodyPr lIns="91440" rIns="91440" tIns="45720" bIns="4572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86" name="Google Shape;50;p155"/>
          <p:cNvSpPr/>
          <p:nvPr/>
        </p:nvSpPr>
        <p:spPr>
          <a:xfrm>
            <a:off x="5197320" y="6484320"/>
            <a:ext cx="664560" cy="21672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820" spc="-1" strike="noStrike">
                <a:solidFill>
                  <a:srgbClr val="888888"/>
                </a:solidFill>
                <a:latin typeface="Arial"/>
                <a:ea typeface="Arial"/>
              </a:rPr>
              <a:t>Fuente:</a:t>
            </a:r>
            <a:endParaRPr b="0" lang="en-US" sz="820" spc="-1" strike="noStrike">
              <a:solidFill>
                <a:srgbClr val="000000"/>
              </a:solidFill>
              <a:latin typeface="Arial"/>
            </a:endParaRPr>
          </a:p>
        </p:txBody>
      </p:sp>
      <p:cxnSp>
        <p:nvCxnSpPr>
          <p:cNvPr id="287" name="Google Shape;51;p155"/>
          <p:cNvCxnSpPr/>
          <p:nvPr/>
        </p:nvCxnSpPr>
        <p:spPr>
          <a:xfrm>
            <a:off x="625680" y="1772640"/>
            <a:ext cx="10816560" cy="360"/>
          </a:xfrm>
          <a:prstGeom prst="straightConnector1">
            <a:avLst/>
          </a:prstGeom>
          <a:ln w="9525">
            <a:solidFill>
              <a:srgbClr val="bf0000"/>
            </a:solidFill>
            <a:round/>
          </a:ln>
        </p:spPr>
      </p:cxnSp>
      <p:sp>
        <p:nvSpPr>
          <p:cNvPr id="288" name="Google Shape;52;p155"/>
          <p:cNvSpPr/>
          <p:nvPr/>
        </p:nvSpPr>
        <p:spPr>
          <a:xfrm>
            <a:off x="-1537200" y="6446520"/>
            <a:ext cx="4842000" cy="364680"/>
          </a:xfrm>
          <a:prstGeom prst="rect">
            <a:avLst/>
          </a:prstGeom>
          <a:noFill/>
          <a:ln w="0">
            <a:noFill/>
          </a:ln>
        </p:spPr>
        <p:style>
          <a:lnRef idx="0"/>
          <a:fillRef idx="0"/>
          <a:effectRef idx="0"/>
          <a:fontRef idx="minor"/>
        </p:style>
        <p:txBody>
          <a:bodyPr anchor="ctr">
            <a:noAutofit/>
          </a:bodyPr>
          <a:p>
            <a:pPr algn="ctr">
              <a:lnSpc>
                <a:spcPct val="100000"/>
              </a:lnSpc>
              <a:tabLst>
                <a:tab algn="l" pos="0"/>
              </a:tabLst>
            </a:pPr>
            <a:r>
              <a:rPr b="1" lang="sv-SE" sz="900" spc="-1" strike="noStrike">
                <a:solidFill>
                  <a:schemeClr val="lt1"/>
                </a:solidFill>
                <a:latin typeface="Calibri"/>
                <a:ea typeface="Calibri"/>
              </a:rPr>
              <a:t>Ingeniería de Software I 2024</a:t>
            </a:r>
            <a:endParaRPr b="0" lang="en-US" sz="9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9" r:id="rId2"/>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bfbfb"/>
        </a:solidFill>
      </p:bgPr>
    </p:bg>
    <p:spTree>
      <p:nvGrpSpPr>
        <p:cNvPr id="1" name=""/>
        <p:cNvGrpSpPr/>
        <p:nvPr/>
      </p:nvGrpSpPr>
      <p:grpSpPr>
        <a:xfrm>
          <a:off x="0" y="0"/>
          <a:ext cx="0" cy="0"/>
          <a:chOff x="0" y="0"/>
          <a:chExt cx="0" cy="0"/>
        </a:xfrm>
      </p:grpSpPr>
      <p:sp>
        <p:nvSpPr>
          <p:cNvPr id="289" name="Google Shape;10;p31"/>
          <p:cNvSpPr/>
          <p:nvPr/>
        </p:nvSpPr>
        <p:spPr>
          <a:xfrm>
            <a:off x="0" y="6419880"/>
            <a:ext cx="12240720" cy="456840"/>
          </a:xfrm>
          <a:prstGeom prst="rect">
            <a:avLst/>
          </a:prstGeom>
          <a:solidFill>
            <a:schemeClr val="accent2"/>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pc="-1" strike="noStrike">
              <a:solidFill>
                <a:srgbClr val="000000"/>
              </a:solidFill>
              <a:latin typeface="Arial"/>
              <a:ea typeface="Arial"/>
            </a:endParaRPr>
          </a:p>
        </p:txBody>
      </p:sp>
      <p:sp>
        <p:nvSpPr>
          <p:cNvPr id="290" name="Google Shape;11;p31"/>
          <p:cNvSpPr/>
          <p:nvPr/>
        </p:nvSpPr>
        <p:spPr>
          <a:xfrm>
            <a:off x="0" y="6334200"/>
            <a:ext cx="12240720" cy="66240"/>
          </a:xfrm>
          <a:prstGeom prst="rect">
            <a:avLst/>
          </a:prstGeom>
          <a:solidFill>
            <a:schemeClr val="accent1"/>
          </a:solidFill>
          <a:ln w="0">
            <a:noFill/>
          </a:ln>
        </p:spPr>
        <p:style>
          <a:lnRef idx="0"/>
          <a:fillRef idx="0"/>
          <a:effectRef idx="0"/>
          <a:fontRef idx="minor"/>
        </p:style>
        <p:txBody>
          <a:bodyPr tIns="33120" bIns="33120" anchor="ctr">
            <a:noAutofit/>
          </a:bodyPr>
          <a:p>
            <a:pPr>
              <a:lnSpc>
                <a:spcPct val="100000"/>
              </a:lnSpc>
              <a:tabLst>
                <a:tab algn="l" pos="0"/>
              </a:tabLst>
            </a:pPr>
            <a:endParaRPr b="0" lang="en-US" sz="1400" spc="-1" strike="noStrike">
              <a:solidFill>
                <a:srgbClr val="000000"/>
              </a:solidFill>
              <a:latin typeface="Arial"/>
              <a:ea typeface="Arial"/>
            </a:endParaRPr>
          </a:p>
        </p:txBody>
      </p:sp>
      <p:cxnSp>
        <p:nvCxnSpPr>
          <p:cNvPr id="291" name="Google Shape;16;p31"/>
          <p:cNvCxnSpPr/>
          <p:nvPr/>
        </p:nvCxnSpPr>
        <p:spPr>
          <a:xfrm>
            <a:off x="1198080" y="1737720"/>
            <a:ext cx="10007640" cy="360"/>
          </a:xfrm>
          <a:prstGeom prst="straightConnector1">
            <a:avLst/>
          </a:prstGeom>
          <a:ln w="9525">
            <a:solidFill>
              <a:srgbClr val="7f7f7f"/>
            </a:solidFill>
            <a:round/>
          </a:ln>
        </p:spPr>
      </p:cxnSp>
      <p:sp>
        <p:nvSpPr>
          <p:cNvPr id="292" name="PlaceHolder 1"/>
          <p:cNvSpPr>
            <a:spLocks noGrp="1"/>
          </p:cNvSpPr>
          <p:nvPr>
            <p:ph type="title"/>
          </p:nvPr>
        </p:nvSpPr>
        <p:spPr>
          <a:xfrm>
            <a:off x="1101600" y="286560"/>
            <a:ext cx="10098720" cy="1450440"/>
          </a:xfrm>
          <a:prstGeom prst="rect">
            <a:avLst/>
          </a:prstGeom>
          <a:noFill/>
          <a:ln w="0">
            <a:noFill/>
          </a:ln>
        </p:spPr>
        <p:txBody>
          <a:bodyPr lIns="91440" rIns="91440" tIns="45720" bIns="45720" anchor="b">
            <a:normAutofit/>
          </a:bodyPr>
          <a:p>
            <a:pPr indent="0">
              <a:buNone/>
            </a:pPr>
            <a:r>
              <a:rPr b="0" lang="en-US" sz="4800" spc="-1" strike="noStrike">
                <a:solidFill>
                  <a:srgbClr val="000000"/>
                </a:solidFill>
                <a:latin typeface="Arial"/>
              </a:rPr>
              <a:t>Click to edit the title text format</a:t>
            </a:r>
            <a:endParaRPr b="0" lang="en-US" sz="4800" spc="-1" strike="noStrike">
              <a:solidFill>
                <a:srgbClr val="000000"/>
              </a:solidFill>
              <a:latin typeface="Arial"/>
            </a:endParaRPr>
          </a:p>
        </p:txBody>
      </p:sp>
      <p:sp>
        <p:nvSpPr>
          <p:cNvPr id="293" name="PlaceHolder 2"/>
          <p:cNvSpPr>
            <a:spLocks noGrp="1"/>
          </p:cNvSpPr>
          <p:nvPr>
            <p:ph type="dt" idx="79"/>
          </p:nvPr>
        </p:nvSpPr>
        <p:spPr>
          <a:xfrm>
            <a:off x="1101600" y="6459840"/>
            <a:ext cx="2481840" cy="3646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294" name="PlaceHolder 3"/>
          <p:cNvSpPr>
            <a:spLocks noGrp="1"/>
          </p:cNvSpPr>
          <p:nvPr>
            <p:ph type="ftr" idx="80"/>
          </p:nvPr>
        </p:nvSpPr>
        <p:spPr>
          <a:xfrm>
            <a:off x="3701160" y="6459840"/>
            <a:ext cx="484200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95" name="PlaceHolder 4"/>
          <p:cNvSpPr>
            <a:spLocks noGrp="1"/>
          </p:cNvSpPr>
          <p:nvPr>
            <p:ph type="sldNum" idx="81"/>
          </p:nvPr>
        </p:nvSpPr>
        <p:spPr>
          <a:xfrm>
            <a:off x="9940320" y="6459840"/>
            <a:ext cx="131688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2DDC0A10-C27D-46EA-8E4D-FE4923945D65}" type="slidenum">
              <a:rPr b="0" lang="es-ES" sz="1050" spc="-1" strike="noStrike">
                <a:solidFill>
                  <a:srgbClr val="ffffff"/>
                </a:solidFill>
                <a:latin typeface="Calibri"/>
                <a:ea typeface="Calibri"/>
              </a:rPr>
              <a:t>&lt;number&gt;</a:t>
            </a:fld>
            <a:endParaRPr b="0" lang="en-US" sz="1050" spc="-1" strike="noStrike">
              <a:solidFill>
                <a:srgbClr val="000000"/>
              </a:solidFill>
              <a:latin typeface="Times New Roman"/>
            </a:endParaRPr>
          </a:p>
        </p:txBody>
      </p:sp>
      <p:sp>
        <p:nvSpPr>
          <p:cNvPr id="296" name="Google Shape;58;p35"/>
          <p:cNvSpPr/>
          <p:nvPr/>
        </p:nvSpPr>
        <p:spPr>
          <a:xfrm>
            <a:off x="-1537200" y="6446520"/>
            <a:ext cx="4842000" cy="364680"/>
          </a:xfrm>
          <a:prstGeom prst="rect">
            <a:avLst/>
          </a:prstGeom>
          <a:noFill/>
          <a:ln w="0">
            <a:noFill/>
          </a:ln>
        </p:spPr>
        <p:style>
          <a:lnRef idx="0"/>
          <a:fillRef idx="0"/>
          <a:effectRef idx="0"/>
          <a:fontRef idx="minor"/>
        </p:style>
        <p:txBody>
          <a:bodyPr anchor="ctr">
            <a:noAutofit/>
          </a:bodyPr>
          <a:p>
            <a:pPr algn="ctr">
              <a:lnSpc>
                <a:spcPct val="100000"/>
              </a:lnSpc>
              <a:tabLst>
                <a:tab algn="l" pos="0"/>
              </a:tabLst>
            </a:pPr>
            <a:r>
              <a:rPr b="1" lang="sv-SE" sz="900" spc="-1" strike="noStrike">
                <a:solidFill>
                  <a:schemeClr val="lt1"/>
                </a:solidFill>
                <a:latin typeface="Calibri"/>
                <a:ea typeface="Calibri"/>
              </a:rPr>
              <a:t>Ingeniería de Software I 2024</a:t>
            </a:r>
            <a:endParaRPr b="0" lang="en-US" sz="900" spc="-1" strike="noStrike">
              <a:solidFill>
                <a:srgbClr val="000000"/>
              </a:solidFill>
              <a:latin typeface="Arial"/>
            </a:endParaRPr>
          </a:p>
        </p:txBody>
      </p:sp>
      <p:sp>
        <p:nvSpPr>
          <p:cNvPr id="297" name="PlaceHolder 5"/>
          <p:cNvSpPr>
            <a:spLocks noGrp="1"/>
          </p:cNvSpPr>
          <p:nvPr>
            <p:ph type="body"/>
          </p:nvPr>
        </p:nvSpPr>
        <p:spPr>
          <a:xfrm>
            <a:off x="612000" y="1604520"/>
            <a:ext cx="1101636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2"/>
  </p:sldLayoutIdLst>
</p:sldMaster>
</file>

<file path=ppt/slideMasters/slideMaster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bfbfb"/>
        </a:solidFill>
      </p:bgPr>
    </p:bg>
    <p:spTree>
      <p:nvGrpSpPr>
        <p:cNvPr id="1" name=""/>
        <p:cNvGrpSpPr/>
        <p:nvPr/>
      </p:nvGrpSpPr>
      <p:grpSpPr>
        <a:xfrm>
          <a:off x="0" y="0"/>
          <a:ext cx="0" cy="0"/>
          <a:chOff x="0" y="0"/>
          <a:chExt cx="0" cy="0"/>
        </a:xfrm>
      </p:grpSpPr>
      <p:sp>
        <p:nvSpPr>
          <p:cNvPr id="299" name="Google Shape;10;p31"/>
          <p:cNvSpPr/>
          <p:nvPr/>
        </p:nvSpPr>
        <p:spPr>
          <a:xfrm>
            <a:off x="0" y="6419880"/>
            <a:ext cx="12240720" cy="456840"/>
          </a:xfrm>
          <a:prstGeom prst="rect">
            <a:avLst/>
          </a:prstGeom>
          <a:solidFill>
            <a:schemeClr val="accent2"/>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pc="-1" strike="noStrike">
              <a:solidFill>
                <a:srgbClr val="000000"/>
              </a:solidFill>
              <a:latin typeface="Arial"/>
              <a:ea typeface="Arial"/>
            </a:endParaRPr>
          </a:p>
        </p:txBody>
      </p:sp>
      <p:sp>
        <p:nvSpPr>
          <p:cNvPr id="300" name="Google Shape;11;p31"/>
          <p:cNvSpPr/>
          <p:nvPr/>
        </p:nvSpPr>
        <p:spPr>
          <a:xfrm>
            <a:off x="0" y="6334200"/>
            <a:ext cx="12240720" cy="66240"/>
          </a:xfrm>
          <a:prstGeom prst="rect">
            <a:avLst/>
          </a:prstGeom>
          <a:solidFill>
            <a:schemeClr val="accent1"/>
          </a:solidFill>
          <a:ln w="0">
            <a:noFill/>
          </a:ln>
        </p:spPr>
        <p:style>
          <a:lnRef idx="0"/>
          <a:fillRef idx="0"/>
          <a:effectRef idx="0"/>
          <a:fontRef idx="minor"/>
        </p:style>
        <p:txBody>
          <a:bodyPr tIns="33120" bIns="33120" anchor="ctr">
            <a:noAutofit/>
          </a:bodyPr>
          <a:p>
            <a:pPr>
              <a:lnSpc>
                <a:spcPct val="100000"/>
              </a:lnSpc>
              <a:tabLst>
                <a:tab algn="l" pos="0"/>
              </a:tabLst>
            </a:pPr>
            <a:endParaRPr b="0" lang="en-US" sz="1400" spc="-1" strike="noStrike">
              <a:solidFill>
                <a:srgbClr val="000000"/>
              </a:solidFill>
              <a:latin typeface="Arial"/>
              <a:ea typeface="Arial"/>
            </a:endParaRPr>
          </a:p>
        </p:txBody>
      </p:sp>
      <p:cxnSp>
        <p:nvCxnSpPr>
          <p:cNvPr id="301" name="Google Shape;16;p31"/>
          <p:cNvCxnSpPr/>
          <p:nvPr/>
        </p:nvCxnSpPr>
        <p:spPr>
          <a:xfrm>
            <a:off x="1198080" y="1737720"/>
            <a:ext cx="10007640" cy="360"/>
          </a:xfrm>
          <a:prstGeom prst="straightConnector1">
            <a:avLst/>
          </a:prstGeom>
          <a:ln w="9525">
            <a:solidFill>
              <a:srgbClr val="7f7f7f"/>
            </a:solidFill>
            <a:round/>
          </a:ln>
        </p:spPr>
      </p:cxnSp>
      <p:sp>
        <p:nvSpPr>
          <p:cNvPr id="302" name="PlaceHolder 1"/>
          <p:cNvSpPr>
            <a:spLocks noGrp="1"/>
          </p:cNvSpPr>
          <p:nvPr>
            <p:ph type="title"/>
          </p:nvPr>
        </p:nvSpPr>
        <p:spPr>
          <a:xfrm>
            <a:off x="626040" y="643320"/>
            <a:ext cx="10815840" cy="1128960"/>
          </a:xfrm>
          <a:prstGeom prst="rect">
            <a:avLst/>
          </a:prstGeom>
          <a:noFill/>
          <a:ln w="0">
            <a:noFill/>
          </a:ln>
        </p:spPr>
        <p:txBody>
          <a:bodyPr lIns="91440" rIns="91440" tIns="45720" bIns="45720" anchor="b">
            <a:normAutofit/>
          </a:bodyPr>
          <a:p>
            <a:pPr indent="0">
              <a:buNone/>
            </a:pPr>
            <a:r>
              <a:rPr b="0" lang="en-US" sz="3000" spc="-1" strike="noStrike">
                <a:solidFill>
                  <a:srgbClr val="000000"/>
                </a:solidFill>
                <a:latin typeface="Arial"/>
              </a:rPr>
              <a:t>Click to edit the title text format</a:t>
            </a:r>
            <a:endParaRPr b="0" lang="en-US" sz="3000" spc="-1" strike="noStrike">
              <a:solidFill>
                <a:srgbClr val="000000"/>
              </a:solidFill>
              <a:latin typeface="Arial"/>
            </a:endParaRPr>
          </a:p>
        </p:txBody>
      </p:sp>
      <p:sp>
        <p:nvSpPr>
          <p:cNvPr id="303" name="PlaceHolder 2"/>
          <p:cNvSpPr>
            <a:spLocks noGrp="1"/>
          </p:cNvSpPr>
          <p:nvPr>
            <p:ph type="sldNum" idx="82"/>
          </p:nvPr>
        </p:nvSpPr>
        <p:spPr>
          <a:xfrm>
            <a:off x="9286560" y="2852640"/>
            <a:ext cx="2937600" cy="104832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05C9C54C-38D2-4754-ABB5-4ED5EAFB22B9}" type="slidenum">
              <a:rPr b="0" lang="es-ES" sz="1050" spc="-1" strike="noStrike">
                <a:solidFill>
                  <a:srgbClr val="ffffff"/>
                </a:solidFill>
                <a:latin typeface="Calibri"/>
                <a:ea typeface="Calibri"/>
              </a:rPr>
              <a:t>&lt;number&gt;</a:t>
            </a:fld>
            <a:endParaRPr b="0" lang="en-US" sz="1050" spc="-1" strike="noStrike">
              <a:solidFill>
                <a:srgbClr val="000000"/>
              </a:solidFill>
              <a:latin typeface="Times New Roman"/>
            </a:endParaRPr>
          </a:p>
        </p:txBody>
      </p:sp>
      <p:sp>
        <p:nvSpPr>
          <p:cNvPr id="304" name="PlaceHolder 3"/>
          <p:cNvSpPr>
            <a:spLocks noGrp="1"/>
          </p:cNvSpPr>
          <p:nvPr>
            <p:ph type="body"/>
          </p:nvPr>
        </p:nvSpPr>
        <p:spPr>
          <a:xfrm>
            <a:off x="5976000" y="6509520"/>
            <a:ext cx="2170800" cy="304920"/>
          </a:xfrm>
          <a:prstGeom prst="rect">
            <a:avLst/>
          </a:prstGeom>
          <a:noFill/>
          <a:ln w="0">
            <a:noFill/>
          </a:ln>
        </p:spPr>
        <p:txBody>
          <a:bodyPr lIns="0" rIns="0" tIns="45720" bIns="45720" anchor="t">
            <a:noAutofit/>
          </a:bodyPr>
          <a:p>
            <a:pPr marL="432000" indent="-324000">
              <a:spcBef>
                <a:spcPts val="1417"/>
              </a:spcBef>
              <a:buClr>
                <a:srgbClr val="000000"/>
              </a:buClr>
              <a:buSzPct val="45000"/>
              <a:buFont typeface="Wingdings" charset="2"/>
              <a:buChar char=""/>
            </a:pPr>
            <a:r>
              <a:rPr b="0" lang="en-US" sz="820" spc="-1" strike="noStrike">
                <a:solidFill>
                  <a:srgbClr val="000000"/>
                </a:solidFill>
                <a:latin typeface="Arial"/>
              </a:rPr>
              <a:t>Click to edit the outline text format</a:t>
            </a:r>
            <a:endParaRPr b="0" lang="en-US" sz="82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820" spc="-1" strike="noStrike">
                <a:solidFill>
                  <a:srgbClr val="000000"/>
                </a:solidFill>
                <a:latin typeface="Arial"/>
              </a:rPr>
              <a:t>Second Outline Level</a:t>
            </a:r>
            <a:endParaRPr b="0" lang="en-US" sz="82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820" spc="-1" strike="noStrike">
                <a:solidFill>
                  <a:srgbClr val="000000"/>
                </a:solidFill>
                <a:latin typeface="Arial"/>
              </a:rPr>
              <a:t>Third Outline Level</a:t>
            </a:r>
            <a:endParaRPr b="0" lang="en-US" sz="82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820" spc="-1" strike="noStrike">
                <a:solidFill>
                  <a:srgbClr val="000000"/>
                </a:solidFill>
                <a:latin typeface="Arial"/>
              </a:rPr>
              <a:t>Fourth Outline Level</a:t>
            </a:r>
            <a:endParaRPr b="0" lang="en-US" sz="82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820" spc="-1" strike="noStrike">
                <a:solidFill>
                  <a:srgbClr val="000000"/>
                </a:solidFill>
                <a:latin typeface="Arial"/>
              </a:rPr>
              <a:t>Fifth Outline Level</a:t>
            </a:r>
            <a:endParaRPr b="0" lang="en-US" sz="82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820" spc="-1" strike="noStrike">
                <a:solidFill>
                  <a:srgbClr val="000000"/>
                </a:solidFill>
                <a:latin typeface="Arial"/>
              </a:rPr>
              <a:t>Sixth Outline Level</a:t>
            </a:r>
            <a:endParaRPr b="0" lang="en-US" sz="82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820" spc="-1" strike="noStrike">
                <a:solidFill>
                  <a:srgbClr val="000000"/>
                </a:solidFill>
                <a:latin typeface="Arial"/>
              </a:rPr>
              <a:t>Seventh Outline Level</a:t>
            </a:r>
            <a:endParaRPr b="0" lang="en-US" sz="820" spc="-1" strike="noStrike">
              <a:solidFill>
                <a:srgbClr val="000000"/>
              </a:solidFill>
              <a:latin typeface="Arial"/>
            </a:endParaRPr>
          </a:p>
        </p:txBody>
      </p:sp>
      <p:sp>
        <p:nvSpPr>
          <p:cNvPr id="305" name="PlaceHolder 4"/>
          <p:cNvSpPr>
            <a:spLocks noGrp="1"/>
          </p:cNvSpPr>
          <p:nvPr>
            <p:ph type="body"/>
          </p:nvPr>
        </p:nvSpPr>
        <p:spPr>
          <a:xfrm>
            <a:off x="626040" y="1902600"/>
            <a:ext cx="9832320" cy="4478400"/>
          </a:xfrm>
          <a:prstGeom prst="rect">
            <a:avLst/>
          </a:prstGeom>
          <a:noFill/>
          <a:ln w="0">
            <a:noFill/>
          </a:ln>
        </p:spPr>
        <p:txBody>
          <a:bodyPr lIns="0" rIns="0" tIns="45720" bIns="45720" anchor="t">
            <a:normAutofit/>
          </a:bodyPr>
          <a:p>
            <a:pPr marL="432000" indent="-324000">
              <a:spcBef>
                <a:spcPts val="1417"/>
              </a:spcBef>
              <a:buClr>
                <a:srgbClr val="000000"/>
              </a:buClr>
              <a:buSzPct val="45000"/>
              <a:buFont typeface="Wingdings" charset="2"/>
              <a:buChar char=""/>
            </a:pPr>
            <a:r>
              <a:rPr b="0" lang="en-US" sz="2000" spc="-1" strike="noStrike">
                <a:solidFill>
                  <a:srgbClr val="000000"/>
                </a:solidFill>
                <a:latin typeface="Arial"/>
              </a:rPr>
              <a:t>Click to edit the outline text format</a:t>
            </a:r>
            <a:endParaRPr b="0" lang="en-US" sz="20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Arial"/>
              </a:rPr>
              <a:t>Third Outline Level</a:t>
            </a:r>
            <a:endParaRPr b="0" lang="en-US" sz="2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
        <p:nvSpPr>
          <p:cNvPr id="306" name="PlaceHolder 5"/>
          <p:cNvSpPr>
            <a:spLocks noGrp="1"/>
          </p:cNvSpPr>
          <p:nvPr>
            <p:ph type="dt" idx="83"/>
          </p:nvPr>
        </p:nvSpPr>
        <p:spPr>
          <a:xfrm>
            <a:off x="2577960" y="6543360"/>
            <a:ext cx="829080" cy="25560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307" name="PlaceHolder 6"/>
          <p:cNvSpPr>
            <a:spLocks noGrp="1"/>
          </p:cNvSpPr>
          <p:nvPr>
            <p:ph type="ftr" idx="84"/>
          </p:nvPr>
        </p:nvSpPr>
        <p:spPr>
          <a:xfrm>
            <a:off x="169560" y="6554520"/>
            <a:ext cx="2163240" cy="21276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08" name="Google Shape;66;p36"/>
          <p:cNvSpPr/>
          <p:nvPr/>
        </p:nvSpPr>
        <p:spPr>
          <a:xfrm>
            <a:off x="5197320" y="6484320"/>
            <a:ext cx="664560" cy="21672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820" spc="-1" strike="noStrike">
                <a:solidFill>
                  <a:srgbClr val="c00000"/>
                </a:solidFill>
                <a:latin typeface="Calibri"/>
                <a:ea typeface="Calibri"/>
              </a:rPr>
              <a:t>Fuente:</a:t>
            </a:r>
            <a:endParaRPr b="0" lang="en-US" sz="820" spc="-1" strike="noStrike">
              <a:solidFill>
                <a:srgbClr val="000000"/>
              </a:solidFill>
              <a:latin typeface="Arial"/>
            </a:endParaRPr>
          </a:p>
        </p:txBody>
      </p:sp>
      <p:cxnSp>
        <p:nvCxnSpPr>
          <p:cNvPr id="309" name="Google Shape;67;p36"/>
          <p:cNvCxnSpPr/>
          <p:nvPr/>
        </p:nvCxnSpPr>
        <p:spPr>
          <a:xfrm>
            <a:off x="625680" y="1772640"/>
            <a:ext cx="10816560" cy="360"/>
          </a:xfrm>
          <a:prstGeom prst="straightConnector1">
            <a:avLst/>
          </a:prstGeom>
          <a:ln w="12700">
            <a:solidFill>
              <a:srgbClr val="549e39"/>
            </a:solidFill>
            <a:round/>
          </a:ln>
        </p:spPr>
      </p:cxnSp>
      <p:sp>
        <p:nvSpPr>
          <p:cNvPr id="310" name="Google Shape;68;p36"/>
          <p:cNvSpPr/>
          <p:nvPr/>
        </p:nvSpPr>
        <p:spPr>
          <a:xfrm>
            <a:off x="-1537200" y="6446520"/>
            <a:ext cx="4842000" cy="364680"/>
          </a:xfrm>
          <a:prstGeom prst="rect">
            <a:avLst/>
          </a:prstGeom>
          <a:noFill/>
          <a:ln w="0">
            <a:noFill/>
          </a:ln>
        </p:spPr>
        <p:style>
          <a:lnRef idx="0"/>
          <a:fillRef idx="0"/>
          <a:effectRef idx="0"/>
          <a:fontRef idx="minor"/>
        </p:style>
        <p:txBody>
          <a:bodyPr anchor="ctr">
            <a:noAutofit/>
          </a:bodyPr>
          <a:p>
            <a:pPr algn="ctr">
              <a:lnSpc>
                <a:spcPct val="100000"/>
              </a:lnSpc>
              <a:tabLst>
                <a:tab algn="l" pos="0"/>
              </a:tabLst>
            </a:pPr>
            <a:r>
              <a:rPr b="1" lang="sv-SE" sz="900" spc="-1" strike="noStrike">
                <a:solidFill>
                  <a:schemeClr val="lt1"/>
                </a:solidFill>
                <a:latin typeface="Calibri"/>
                <a:ea typeface="Calibri"/>
              </a:rPr>
              <a:t>Ingeniería de Software I 2024</a:t>
            </a:r>
            <a:endParaRPr b="0" lang="en-US" sz="9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3" r:id="rId2"/>
  </p:sldLayoutIdLst>
</p:sldMaster>
</file>

<file path=ppt/slideMasters/slideMaster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bfbfb"/>
        </a:solidFill>
      </p:bgPr>
    </p:bg>
    <p:spTree>
      <p:nvGrpSpPr>
        <p:cNvPr id="1" name=""/>
        <p:cNvGrpSpPr/>
        <p:nvPr/>
      </p:nvGrpSpPr>
      <p:grpSpPr>
        <a:xfrm>
          <a:off x="0" y="0"/>
          <a:ext cx="0" cy="0"/>
          <a:chOff x="0" y="0"/>
          <a:chExt cx="0" cy="0"/>
        </a:xfrm>
      </p:grpSpPr>
      <p:sp>
        <p:nvSpPr>
          <p:cNvPr id="311" name="Google Shape;10;p31" hidden="1"/>
          <p:cNvSpPr/>
          <p:nvPr/>
        </p:nvSpPr>
        <p:spPr>
          <a:xfrm>
            <a:off x="0" y="6419880"/>
            <a:ext cx="12240720" cy="456840"/>
          </a:xfrm>
          <a:prstGeom prst="rect">
            <a:avLst/>
          </a:prstGeom>
          <a:solidFill>
            <a:schemeClr val="accent2"/>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pc="-1" strike="noStrike">
              <a:solidFill>
                <a:srgbClr val="000000"/>
              </a:solidFill>
              <a:latin typeface="Arial"/>
              <a:ea typeface="Arial"/>
            </a:endParaRPr>
          </a:p>
        </p:txBody>
      </p:sp>
      <p:sp>
        <p:nvSpPr>
          <p:cNvPr id="312" name="Google Shape;11;p31" hidden="1"/>
          <p:cNvSpPr/>
          <p:nvPr/>
        </p:nvSpPr>
        <p:spPr>
          <a:xfrm>
            <a:off x="0" y="6334200"/>
            <a:ext cx="12240720" cy="66240"/>
          </a:xfrm>
          <a:prstGeom prst="rect">
            <a:avLst/>
          </a:prstGeom>
          <a:solidFill>
            <a:schemeClr val="accent1"/>
          </a:solidFill>
          <a:ln w="0">
            <a:noFill/>
          </a:ln>
        </p:spPr>
        <p:style>
          <a:lnRef idx="0"/>
          <a:fillRef idx="0"/>
          <a:effectRef idx="0"/>
          <a:fontRef idx="minor"/>
        </p:style>
        <p:txBody>
          <a:bodyPr tIns="33120" bIns="33120" anchor="ctr">
            <a:noAutofit/>
          </a:bodyPr>
          <a:p>
            <a:pPr>
              <a:lnSpc>
                <a:spcPct val="100000"/>
              </a:lnSpc>
              <a:tabLst>
                <a:tab algn="l" pos="0"/>
              </a:tabLst>
            </a:pPr>
            <a:endParaRPr b="0" lang="en-US" sz="1400" spc="-1" strike="noStrike">
              <a:solidFill>
                <a:srgbClr val="000000"/>
              </a:solidFill>
              <a:latin typeface="Arial"/>
              <a:ea typeface="Arial"/>
            </a:endParaRPr>
          </a:p>
        </p:txBody>
      </p:sp>
      <p:cxnSp>
        <p:nvCxnSpPr>
          <p:cNvPr id="313" name="Google Shape;16;p31"/>
          <p:cNvCxnSpPr/>
          <p:nvPr/>
        </p:nvCxnSpPr>
        <p:spPr>
          <a:xfrm>
            <a:off x="1198080" y="1737720"/>
            <a:ext cx="10007640" cy="360"/>
          </a:xfrm>
          <a:prstGeom prst="straightConnector1">
            <a:avLst/>
          </a:prstGeom>
          <a:ln w="9525">
            <a:solidFill>
              <a:srgbClr val="7f7f7f"/>
            </a:solidFill>
            <a:round/>
          </a:ln>
        </p:spPr>
      </p:cxnSp>
      <p:sp>
        <p:nvSpPr>
          <p:cNvPr id="314" name="Google Shape;70;p38"/>
          <p:cNvSpPr/>
          <p:nvPr/>
        </p:nvSpPr>
        <p:spPr>
          <a:xfrm>
            <a:off x="3240" y="6400800"/>
            <a:ext cx="12237840" cy="456840"/>
          </a:xfrm>
          <a:prstGeom prst="rect">
            <a:avLst/>
          </a:prstGeom>
          <a:solidFill>
            <a:schemeClr val="accent2"/>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pc="-1" strike="noStrike">
              <a:solidFill>
                <a:srgbClr val="000000"/>
              </a:solidFill>
              <a:latin typeface="Arial"/>
              <a:ea typeface="Arial"/>
            </a:endParaRPr>
          </a:p>
        </p:txBody>
      </p:sp>
      <p:sp>
        <p:nvSpPr>
          <p:cNvPr id="315" name="Google Shape;71;p38"/>
          <p:cNvSpPr/>
          <p:nvPr/>
        </p:nvSpPr>
        <p:spPr>
          <a:xfrm>
            <a:off x="0" y="6334200"/>
            <a:ext cx="12237840" cy="63720"/>
          </a:xfrm>
          <a:prstGeom prst="rect">
            <a:avLst/>
          </a:prstGeom>
          <a:solidFill>
            <a:schemeClr val="accent1"/>
          </a:solidFill>
          <a:ln w="0">
            <a:noFill/>
          </a:ln>
        </p:spPr>
        <p:style>
          <a:lnRef idx="0"/>
          <a:fillRef idx="0"/>
          <a:effectRef idx="0"/>
          <a:fontRef idx="minor"/>
        </p:style>
        <p:txBody>
          <a:bodyPr tIns="32040" bIns="32040" anchor="ctr">
            <a:noAutofit/>
          </a:bodyPr>
          <a:p>
            <a:pPr>
              <a:lnSpc>
                <a:spcPct val="100000"/>
              </a:lnSpc>
              <a:tabLst>
                <a:tab algn="l" pos="0"/>
              </a:tabLst>
            </a:pPr>
            <a:endParaRPr b="0" lang="en-US" sz="1400" spc="-1" strike="noStrike">
              <a:solidFill>
                <a:srgbClr val="000000"/>
              </a:solidFill>
              <a:latin typeface="Arial"/>
              <a:ea typeface="Arial"/>
            </a:endParaRPr>
          </a:p>
        </p:txBody>
      </p:sp>
      <p:sp>
        <p:nvSpPr>
          <p:cNvPr id="316" name="PlaceHolder 1"/>
          <p:cNvSpPr>
            <a:spLocks noGrp="1"/>
          </p:cNvSpPr>
          <p:nvPr>
            <p:ph type="title"/>
          </p:nvPr>
        </p:nvSpPr>
        <p:spPr>
          <a:xfrm>
            <a:off x="1101600" y="758880"/>
            <a:ext cx="10098720" cy="3565800"/>
          </a:xfrm>
          <a:prstGeom prst="rect">
            <a:avLst/>
          </a:prstGeom>
          <a:noFill/>
          <a:ln w="0">
            <a:noFill/>
          </a:ln>
        </p:spPr>
        <p:txBody>
          <a:bodyPr lIns="91440" rIns="91440" tIns="45720" bIns="45720" anchor="b">
            <a:normAutofit/>
          </a:bodyPr>
          <a:p>
            <a:pPr indent="0">
              <a:buNone/>
            </a:pPr>
            <a:r>
              <a:rPr b="0" lang="en-US" sz="8000" spc="-1" strike="noStrike">
                <a:solidFill>
                  <a:srgbClr val="000000"/>
                </a:solidFill>
                <a:latin typeface="Arial"/>
              </a:rPr>
              <a:t>Click to edit the title text format</a:t>
            </a:r>
            <a:endParaRPr b="0" lang="en-US" sz="8000" spc="-1" strike="noStrike">
              <a:solidFill>
                <a:srgbClr val="000000"/>
              </a:solidFill>
              <a:latin typeface="Arial"/>
            </a:endParaRPr>
          </a:p>
        </p:txBody>
      </p:sp>
      <p:sp>
        <p:nvSpPr>
          <p:cNvPr id="317" name="PlaceHolder 2"/>
          <p:cNvSpPr>
            <a:spLocks noGrp="1"/>
          </p:cNvSpPr>
          <p:nvPr>
            <p:ph type="dt" idx="85"/>
          </p:nvPr>
        </p:nvSpPr>
        <p:spPr>
          <a:xfrm>
            <a:off x="1101600" y="6459840"/>
            <a:ext cx="2481840" cy="3646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318" name="PlaceHolder 3"/>
          <p:cNvSpPr>
            <a:spLocks noGrp="1"/>
          </p:cNvSpPr>
          <p:nvPr>
            <p:ph type="ftr" idx="86"/>
          </p:nvPr>
        </p:nvSpPr>
        <p:spPr>
          <a:xfrm>
            <a:off x="3701160" y="6459840"/>
            <a:ext cx="484200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19" name="PlaceHolder 4"/>
          <p:cNvSpPr>
            <a:spLocks noGrp="1"/>
          </p:cNvSpPr>
          <p:nvPr>
            <p:ph type="sldNum" idx="87"/>
          </p:nvPr>
        </p:nvSpPr>
        <p:spPr>
          <a:xfrm>
            <a:off x="9940320" y="6459840"/>
            <a:ext cx="131688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A9D120C9-3C1B-46A4-BEA0-0131A3961E4E}" type="slidenum">
              <a:rPr b="0" lang="es-ES" sz="1050" spc="-1" strike="noStrike">
                <a:solidFill>
                  <a:srgbClr val="ffffff"/>
                </a:solidFill>
                <a:latin typeface="Calibri"/>
                <a:ea typeface="Calibri"/>
              </a:rPr>
              <a:t>&lt;number&gt;</a:t>
            </a:fld>
            <a:endParaRPr b="0" lang="en-US" sz="1050" spc="-1" strike="noStrike">
              <a:solidFill>
                <a:srgbClr val="000000"/>
              </a:solidFill>
              <a:latin typeface="Times New Roman"/>
            </a:endParaRPr>
          </a:p>
        </p:txBody>
      </p:sp>
      <p:cxnSp>
        <p:nvCxnSpPr>
          <p:cNvPr id="320" name="Google Shape;77;p38"/>
          <p:cNvCxnSpPr/>
          <p:nvPr/>
        </p:nvCxnSpPr>
        <p:spPr>
          <a:xfrm>
            <a:off x="1212480" y="4343400"/>
            <a:ext cx="9915480" cy="360"/>
          </a:xfrm>
          <a:prstGeom prst="straightConnector1">
            <a:avLst/>
          </a:prstGeom>
          <a:ln w="9525">
            <a:solidFill>
              <a:srgbClr val="7f7f7f"/>
            </a:solidFill>
            <a:round/>
          </a:ln>
        </p:spPr>
      </p:cxnSp>
      <p:sp>
        <p:nvSpPr>
          <p:cNvPr id="321" name="Google Shape;78;p38"/>
          <p:cNvSpPr/>
          <p:nvPr/>
        </p:nvSpPr>
        <p:spPr>
          <a:xfrm>
            <a:off x="-1537200" y="6446520"/>
            <a:ext cx="4842000" cy="364680"/>
          </a:xfrm>
          <a:prstGeom prst="rect">
            <a:avLst/>
          </a:prstGeom>
          <a:noFill/>
          <a:ln w="0">
            <a:noFill/>
          </a:ln>
        </p:spPr>
        <p:style>
          <a:lnRef idx="0"/>
          <a:fillRef idx="0"/>
          <a:effectRef idx="0"/>
          <a:fontRef idx="minor"/>
        </p:style>
        <p:txBody>
          <a:bodyPr anchor="ctr">
            <a:noAutofit/>
          </a:bodyPr>
          <a:p>
            <a:pPr algn="ctr">
              <a:lnSpc>
                <a:spcPct val="100000"/>
              </a:lnSpc>
              <a:tabLst>
                <a:tab algn="l" pos="0"/>
              </a:tabLst>
            </a:pPr>
            <a:r>
              <a:rPr b="1" lang="sv-SE" sz="900" spc="-1" strike="noStrike">
                <a:solidFill>
                  <a:schemeClr val="lt1"/>
                </a:solidFill>
                <a:latin typeface="Calibri"/>
                <a:ea typeface="Calibri"/>
              </a:rPr>
              <a:t>Ingeniería de Software I 2024</a:t>
            </a:r>
            <a:endParaRPr b="0" lang="en-US" sz="900" spc="-1" strike="noStrike">
              <a:solidFill>
                <a:srgbClr val="000000"/>
              </a:solidFill>
              <a:latin typeface="Arial"/>
            </a:endParaRPr>
          </a:p>
        </p:txBody>
      </p:sp>
      <p:sp>
        <p:nvSpPr>
          <p:cNvPr id="322" name="PlaceHolder 5"/>
          <p:cNvSpPr>
            <a:spLocks noGrp="1"/>
          </p:cNvSpPr>
          <p:nvPr>
            <p:ph type="body"/>
          </p:nvPr>
        </p:nvSpPr>
        <p:spPr>
          <a:xfrm>
            <a:off x="612000" y="1604520"/>
            <a:ext cx="1101636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5"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9" name="Google Shape;10;p31"/>
          <p:cNvSpPr/>
          <p:nvPr/>
        </p:nvSpPr>
        <p:spPr>
          <a:xfrm>
            <a:off x="0" y="6419880"/>
            <a:ext cx="12240720" cy="456840"/>
          </a:xfrm>
          <a:prstGeom prst="rect">
            <a:avLst/>
          </a:prstGeom>
          <a:solidFill>
            <a:schemeClr val="accent2"/>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pc="-1" strike="noStrike">
              <a:solidFill>
                <a:srgbClr val="000000"/>
              </a:solidFill>
              <a:latin typeface="Arial"/>
              <a:ea typeface="Arial"/>
            </a:endParaRPr>
          </a:p>
        </p:txBody>
      </p:sp>
      <p:sp>
        <p:nvSpPr>
          <p:cNvPr id="20" name="Google Shape;11;p31"/>
          <p:cNvSpPr/>
          <p:nvPr/>
        </p:nvSpPr>
        <p:spPr>
          <a:xfrm>
            <a:off x="0" y="6334200"/>
            <a:ext cx="12240720" cy="66240"/>
          </a:xfrm>
          <a:prstGeom prst="rect">
            <a:avLst/>
          </a:prstGeom>
          <a:solidFill>
            <a:schemeClr val="accent1"/>
          </a:solidFill>
          <a:ln w="0">
            <a:noFill/>
          </a:ln>
        </p:spPr>
        <p:style>
          <a:lnRef idx="0"/>
          <a:fillRef idx="0"/>
          <a:effectRef idx="0"/>
          <a:fontRef idx="minor"/>
        </p:style>
        <p:txBody>
          <a:bodyPr tIns="33120" bIns="33120" anchor="ctr">
            <a:noAutofit/>
          </a:bodyPr>
          <a:p>
            <a:pPr>
              <a:lnSpc>
                <a:spcPct val="100000"/>
              </a:lnSpc>
              <a:tabLst>
                <a:tab algn="l" pos="0"/>
              </a:tabLst>
            </a:pPr>
            <a:endParaRPr b="0" lang="en-US" sz="1400" spc="-1" strike="noStrike">
              <a:solidFill>
                <a:srgbClr val="000000"/>
              </a:solidFill>
              <a:latin typeface="Arial"/>
              <a:ea typeface="Arial"/>
            </a:endParaRPr>
          </a:p>
        </p:txBody>
      </p:sp>
      <p:cxnSp>
        <p:nvCxnSpPr>
          <p:cNvPr id="21" name="Google Shape;16;p31"/>
          <p:cNvCxnSpPr/>
          <p:nvPr/>
        </p:nvCxnSpPr>
        <p:spPr>
          <a:xfrm>
            <a:off x="1198080" y="1737720"/>
            <a:ext cx="10007640" cy="360"/>
          </a:xfrm>
          <a:prstGeom prst="straightConnector1">
            <a:avLst/>
          </a:prstGeom>
          <a:ln w="9525">
            <a:solidFill>
              <a:srgbClr val="7f7f7f"/>
            </a:solidFill>
            <a:round/>
          </a:ln>
        </p:spPr>
      </p:cxnSp>
      <p:sp>
        <p:nvSpPr>
          <p:cNvPr id="22" name="PlaceHolder 1"/>
          <p:cNvSpPr>
            <a:spLocks noGrp="1"/>
          </p:cNvSpPr>
          <p:nvPr>
            <p:ph type="title"/>
          </p:nvPr>
        </p:nvSpPr>
        <p:spPr>
          <a:xfrm>
            <a:off x="626040" y="643320"/>
            <a:ext cx="10815840" cy="1128960"/>
          </a:xfrm>
          <a:prstGeom prst="rect">
            <a:avLst/>
          </a:prstGeom>
          <a:noFill/>
          <a:ln w="0">
            <a:noFill/>
          </a:ln>
        </p:spPr>
        <p:txBody>
          <a:bodyPr lIns="91440" rIns="91440" tIns="45720" bIns="45720" anchor="ctr">
            <a:normAutofit/>
          </a:bodyPr>
          <a:p>
            <a:pPr indent="0">
              <a:buNone/>
            </a:pPr>
            <a:r>
              <a:rPr b="0" lang="en-US" sz="3000" spc="-1" strike="noStrike">
                <a:solidFill>
                  <a:srgbClr val="000000"/>
                </a:solidFill>
                <a:latin typeface="Arial"/>
              </a:rPr>
              <a:t>Cl</a:t>
            </a:r>
            <a:r>
              <a:rPr b="0" lang="en-US" sz="3000" spc="-1" strike="noStrike">
                <a:solidFill>
                  <a:srgbClr val="000000"/>
                </a:solidFill>
                <a:latin typeface="Arial"/>
              </a:rPr>
              <a:t>ic</a:t>
            </a:r>
            <a:r>
              <a:rPr b="0" lang="en-US" sz="3000" spc="-1" strike="noStrike">
                <a:solidFill>
                  <a:srgbClr val="000000"/>
                </a:solidFill>
                <a:latin typeface="Arial"/>
              </a:rPr>
              <a:t>k </a:t>
            </a:r>
            <a:r>
              <a:rPr b="0" lang="en-US" sz="3000" spc="-1" strike="noStrike">
                <a:solidFill>
                  <a:srgbClr val="000000"/>
                </a:solidFill>
                <a:latin typeface="Arial"/>
              </a:rPr>
              <a:t>to </a:t>
            </a:r>
            <a:r>
              <a:rPr b="0" lang="en-US" sz="3000" spc="-1" strike="noStrike">
                <a:solidFill>
                  <a:srgbClr val="000000"/>
                </a:solidFill>
                <a:latin typeface="Arial"/>
              </a:rPr>
              <a:t>e</a:t>
            </a:r>
            <a:r>
              <a:rPr b="0" lang="en-US" sz="3000" spc="-1" strike="noStrike">
                <a:solidFill>
                  <a:srgbClr val="000000"/>
                </a:solidFill>
                <a:latin typeface="Arial"/>
              </a:rPr>
              <a:t>di</a:t>
            </a:r>
            <a:r>
              <a:rPr b="0" lang="en-US" sz="3000" spc="-1" strike="noStrike">
                <a:solidFill>
                  <a:srgbClr val="000000"/>
                </a:solidFill>
                <a:latin typeface="Arial"/>
              </a:rPr>
              <a:t>t </a:t>
            </a:r>
            <a:r>
              <a:rPr b="0" lang="en-US" sz="3000" spc="-1" strike="noStrike">
                <a:solidFill>
                  <a:srgbClr val="000000"/>
                </a:solidFill>
                <a:latin typeface="Arial"/>
              </a:rPr>
              <a:t>th</a:t>
            </a:r>
            <a:r>
              <a:rPr b="0" lang="en-US" sz="3000" spc="-1" strike="noStrike">
                <a:solidFill>
                  <a:srgbClr val="000000"/>
                </a:solidFill>
                <a:latin typeface="Arial"/>
              </a:rPr>
              <a:t>e </a:t>
            </a:r>
            <a:r>
              <a:rPr b="0" lang="en-US" sz="3000" spc="-1" strike="noStrike">
                <a:solidFill>
                  <a:srgbClr val="000000"/>
                </a:solidFill>
                <a:latin typeface="Arial"/>
              </a:rPr>
              <a:t>tit</a:t>
            </a:r>
            <a:r>
              <a:rPr b="0" lang="en-US" sz="3000" spc="-1" strike="noStrike">
                <a:solidFill>
                  <a:srgbClr val="000000"/>
                </a:solidFill>
                <a:latin typeface="Arial"/>
              </a:rPr>
              <a:t>le </a:t>
            </a:r>
            <a:r>
              <a:rPr b="0" lang="en-US" sz="3000" spc="-1" strike="noStrike">
                <a:solidFill>
                  <a:srgbClr val="000000"/>
                </a:solidFill>
                <a:latin typeface="Arial"/>
              </a:rPr>
              <a:t>te</a:t>
            </a:r>
            <a:r>
              <a:rPr b="0" lang="en-US" sz="3000" spc="-1" strike="noStrike">
                <a:solidFill>
                  <a:srgbClr val="000000"/>
                </a:solidFill>
                <a:latin typeface="Arial"/>
              </a:rPr>
              <a:t>xt </a:t>
            </a:r>
            <a:r>
              <a:rPr b="0" lang="en-US" sz="3000" spc="-1" strike="noStrike">
                <a:solidFill>
                  <a:srgbClr val="000000"/>
                </a:solidFill>
                <a:latin typeface="Arial"/>
              </a:rPr>
              <a:t>fo</a:t>
            </a:r>
            <a:r>
              <a:rPr b="0" lang="en-US" sz="3000" spc="-1" strike="noStrike">
                <a:solidFill>
                  <a:srgbClr val="000000"/>
                </a:solidFill>
                <a:latin typeface="Arial"/>
              </a:rPr>
              <a:t>r</a:t>
            </a:r>
            <a:r>
              <a:rPr b="0" lang="en-US" sz="3000" spc="-1" strike="noStrike">
                <a:solidFill>
                  <a:srgbClr val="000000"/>
                </a:solidFill>
                <a:latin typeface="Arial"/>
              </a:rPr>
              <a:t>m</a:t>
            </a:r>
            <a:r>
              <a:rPr b="0" lang="en-US" sz="3000" spc="-1" strike="noStrike">
                <a:solidFill>
                  <a:srgbClr val="000000"/>
                </a:solidFill>
                <a:latin typeface="Arial"/>
              </a:rPr>
              <a:t>at</a:t>
            </a:r>
            <a:endParaRPr b="0" lang="en-US" sz="3000" spc="-1" strike="noStrike">
              <a:solidFill>
                <a:srgbClr val="000000"/>
              </a:solidFill>
              <a:latin typeface="Arial"/>
            </a:endParaRPr>
          </a:p>
        </p:txBody>
      </p:sp>
      <p:sp>
        <p:nvSpPr>
          <p:cNvPr id="23" name="PlaceHolder 2"/>
          <p:cNvSpPr>
            <a:spLocks noGrp="1"/>
          </p:cNvSpPr>
          <p:nvPr>
            <p:ph type="sldNum" idx="7"/>
          </p:nvPr>
        </p:nvSpPr>
        <p:spPr>
          <a:xfrm>
            <a:off x="9286560" y="2852640"/>
            <a:ext cx="2937600" cy="1048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006244C2-8C90-4AF2-BE43-546E04E05521}" type="slidenum">
              <a:rPr b="0" lang="es-ES" sz="1050" spc="-1" strike="noStrike">
                <a:solidFill>
                  <a:srgbClr val="ffffff"/>
                </a:solidFill>
                <a:latin typeface="Calibri"/>
                <a:ea typeface="Calibri"/>
              </a:rPr>
              <a:t>&lt;number&gt;</a:t>
            </a:fld>
            <a:endParaRPr b="0" lang="en-US" sz="1050" spc="-1" strike="noStrike">
              <a:solidFill>
                <a:srgbClr val="000000"/>
              </a:solidFill>
              <a:latin typeface="Times New Roman"/>
            </a:endParaRPr>
          </a:p>
        </p:txBody>
      </p:sp>
      <p:sp>
        <p:nvSpPr>
          <p:cNvPr id="24" name="Google Shape;104;p156"/>
          <p:cNvSpPr/>
          <p:nvPr/>
        </p:nvSpPr>
        <p:spPr>
          <a:xfrm>
            <a:off x="5197320" y="6484320"/>
            <a:ext cx="664560" cy="21672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820" spc="-1" strike="noStrike">
                <a:solidFill>
                  <a:srgbClr val="888888"/>
                </a:solidFill>
                <a:latin typeface="Arial"/>
                <a:ea typeface="Arial"/>
              </a:rPr>
              <a:t>Fuente:</a:t>
            </a:r>
            <a:endParaRPr b="0" lang="en-US" sz="820" spc="-1" strike="noStrike">
              <a:solidFill>
                <a:srgbClr val="000000"/>
              </a:solidFill>
              <a:latin typeface="Arial"/>
            </a:endParaRPr>
          </a:p>
        </p:txBody>
      </p:sp>
      <p:sp>
        <p:nvSpPr>
          <p:cNvPr id="25" name="PlaceHolder 3"/>
          <p:cNvSpPr>
            <a:spLocks noGrp="1"/>
          </p:cNvSpPr>
          <p:nvPr>
            <p:ph type="body"/>
          </p:nvPr>
        </p:nvSpPr>
        <p:spPr>
          <a:xfrm>
            <a:off x="626040" y="1902600"/>
            <a:ext cx="9832320" cy="4478400"/>
          </a:xfrm>
          <a:prstGeom prst="rect">
            <a:avLst/>
          </a:prstGeom>
          <a:noFill/>
          <a:ln w="0">
            <a:noFill/>
          </a:ln>
        </p:spPr>
        <p:txBody>
          <a:bodyPr lIns="91440" rIns="91440" tIns="45720" bIns="45720" anchor="t">
            <a:normAutofit/>
          </a:bodyPr>
          <a:p>
            <a:pPr marL="432000" indent="-324000">
              <a:spcBef>
                <a:spcPts val="1417"/>
              </a:spcBef>
              <a:buClr>
                <a:srgbClr val="000000"/>
              </a:buClr>
              <a:buSzPct val="45000"/>
              <a:buFont typeface="Wingdings" charset="2"/>
              <a:buChar char=""/>
            </a:pPr>
            <a:r>
              <a:rPr b="0" lang="en-US" sz="2000" spc="-1" strike="noStrike">
                <a:solidFill>
                  <a:srgbClr val="000000"/>
                </a:solidFill>
                <a:latin typeface="Arial"/>
              </a:rPr>
              <a:t>Click to edit the outline text format</a:t>
            </a:r>
            <a:endParaRPr b="0" lang="en-US" sz="20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Arial"/>
              </a:rPr>
              <a:t>Third Outline Level</a:t>
            </a:r>
            <a:endParaRPr b="0" lang="en-US" sz="2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cxnSp>
        <p:nvCxnSpPr>
          <p:cNvPr id="26" name="Google Shape;106;p156"/>
          <p:cNvCxnSpPr/>
          <p:nvPr/>
        </p:nvCxnSpPr>
        <p:spPr>
          <a:xfrm>
            <a:off x="625680" y="1772640"/>
            <a:ext cx="10816560" cy="360"/>
          </a:xfrm>
          <a:prstGeom prst="straightConnector1">
            <a:avLst/>
          </a:prstGeom>
          <a:ln w="9525">
            <a:solidFill>
              <a:srgbClr val="bf0000"/>
            </a:solidFill>
            <a:round/>
          </a:ln>
        </p:spPr>
      </p:cxnSp>
      <p:sp>
        <p:nvSpPr>
          <p:cNvPr id="27" name="PlaceHolder 4"/>
          <p:cNvSpPr>
            <a:spLocks noGrp="1"/>
          </p:cNvSpPr>
          <p:nvPr>
            <p:ph type="dt" idx="8"/>
          </p:nvPr>
        </p:nvSpPr>
        <p:spPr>
          <a:xfrm>
            <a:off x="2577960" y="6543360"/>
            <a:ext cx="829080" cy="255600"/>
          </a:xfrm>
          <a:prstGeom prst="rect">
            <a:avLst/>
          </a:prstGeom>
          <a:noFill/>
          <a:ln w="0">
            <a:noFill/>
          </a:ln>
        </p:spPr>
        <p:txBody>
          <a:bodyPr lIns="91440" rIns="91440" tIns="45720" bIns="4572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28" name="PlaceHolder 5"/>
          <p:cNvSpPr>
            <a:spLocks noGrp="1"/>
          </p:cNvSpPr>
          <p:nvPr>
            <p:ph type="ftr" idx="9"/>
          </p:nvPr>
        </p:nvSpPr>
        <p:spPr>
          <a:xfrm>
            <a:off x="169560" y="6554520"/>
            <a:ext cx="2163240" cy="212760"/>
          </a:xfrm>
          <a:prstGeom prst="rect">
            <a:avLst/>
          </a:prstGeom>
          <a:noFill/>
          <a:ln w="0">
            <a:noFill/>
          </a:ln>
        </p:spPr>
        <p:txBody>
          <a:bodyPr lIns="91440" rIns="91440" tIns="45720" bIns="4572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9" name="Google Shape;109;p156"/>
          <p:cNvSpPr/>
          <p:nvPr/>
        </p:nvSpPr>
        <p:spPr>
          <a:xfrm>
            <a:off x="5197320" y="6484320"/>
            <a:ext cx="664560" cy="21672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820" spc="-1" strike="noStrike">
                <a:solidFill>
                  <a:srgbClr val="888888"/>
                </a:solidFill>
                <a:latin typeface="Arial"/>
                <a:ea typeface="Arial"/>
              </a:rPr>
              <a:t>Fuente:</a:t>
            </a:r>
            <a:endParaRPr b="0" lang="en-US" sz="820" spc="-1" strike="noStrike">
              <a:solidFill>
                <a:srgbClr val="000000"/>
              </a:solidFill>
              <a:latin typeface="Arial"/>
            </a:endParaRPr>
          </a:p>
        </p:txBody>
      </p:sp>
      <p:cxnSp>
        <p:nvCxnSpPr>
          <p:cNvPr id="30" name="Google Shape;110;p156"/>
          <p:cNvCxnSpPr/>
          <p:nvPr/>
        </p:nvCxnSpPr>
        <p:spPr>
          <a:xfrm>
            <a:off x="625680" y="1772640"/>
            <a:ext cx="10816560" cy="360"/>
          </a:xfrm>
          <a:prstGeom prst="straightConnector1">
            <a:avLst/>
          </a:prstGeom>
          <a:ln w="9525">
            <a:solidFill>
              <a:srgbClr val="bf0000"/>
            </a:solidFill>
            <a:round/>
          </a:ln>
        </p:spPr>
      </p:cxnSp>
      <p:sp>
        <p:nvSpPr>
          <p:cNvPr id="31" name="Google Shape;111;p156"/>
          <p:cNvSpPr/>
          <p:nvPr/>
        </p:nvSpPr>
        <p:spPr>
          <a:xfrm>
            <a:off x="-1537200" y="6446520"/>
            <a:ext cx="4842000" cy="364680"/>
          </a:xfrm>
          <a:prstGeom prst="rect">
            <a:avLst/>
          </a:prstGeom>
          <a:noFill/>
          <a:ln w="0">
            <a:noFill/>
          </a:ln>
        </p:spPr>
        <p:style>
          <a:lnRef idx="0"/>
          <a:fillRef idx="0"/>
          <a:effectRef idx="0"/>
          <a:fontRef idx="minor"/>
        </p:style>
        <p:txBody>
          <a:bodyPr anchor="ctr">
            <a:noAutofit/>
          </a:bodyPr>
          <a:p>
            <a:pPr algn="ctr">
              <a:lnSpc>
                <a:spcPct val="100000"/>
              </a:lnSpc>
              <a:tabLst>
                <a:tab algn="l" pos="0"/>
              </a:tabLst>
            </a:pPr>
            <a:r>
              <a:rPr b="1" lang="sv-SE" sz="900" spc="-1" strike="noStrike">
                <a:solidFill>
                  <a:schemeClr val="lt1"/>
                </a:solidFill>
                <a:latin typeface="Calibri"/>
                <a:ea typeface="Calibri"/>
              </a:rPr>
              <a:t>Ingeniería de Software I 2024</a:t>
            </a:r>
            <a:endParaRPr b="0" lang="en-US" sz="9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3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bfbfb"/>
        </a:solidFill>
      </p:bgPr>
    </p:bg>
    <p:spTree>
      <p:nvGrpSpPr>
        <p:cNvPr id="1" name=""/>
        <p:cNvGrpSpPr/>
        <p:nvPr/>
      </p:nvGrpSpPr>
      <p:grpSpPr>
        <a:xfrm>
          <a:off x="0" y="0"/>
          <a:ext cx="0" cy="0"/>
          <a:chOff x="0" y="0"/>
          <a:chExt cx="0" cy="0"/>
        </a:xfrm>
      </p:grpSpPr>
      <p:sp>
        <p:nvSpPr>
          <p:cNvPr id="325" name="Google Shape;10;p31"/>
          <p:cNvSpPr/>
          <p:nvPr/>
        </p:nvSpPr>
        <p:spPr>
          <a:xfrm>
            <a:off x="0" y="6419880"/>
            <a:ext cx="12240720" cy="456840"/>
          </a:xfrm>
          <a:prstGeom prst="rect">
            <a:avLst/>
          </a:prstGeom>
          <a:solidFill>
            <a:schemeClr val="accent2"/>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pc="-1" strike="noStrike">
              <a:solidFill>
                <a:srgbClr val="000000"/>
              </a:solidFill>
              <a:latin typeface="Arial"/>
              <a:ea typeface="Arial"/>
            </a:endParaRPr>
          </a:p>
        </p:txBody>
      </p:sp>
      <p:sp>
        <p:nvSpPr>
          <p:cNvPr id="326" name="Google Shape;11;p31"/>
          <p:cNvSpPr/>
          <p:nvPr/>
        </p:nvSpPr>
        <p:spPr>
          <a:xfrm>
            <a:off x="0" y="6334200"/>
            <a:ext cx="12240720" cy="66240"/>
          </a:xfrm>
          <a:prstGeom prst="rect">
            <a:avLst/>
          </a:prstGeom>
          <a:solidFill>
            <a:schemeClr val="accent1"/>
          </a:solidFill>
          <a:ln w="0">
            <a:noFill/>
          </a:ln>
        </p:spPr>
        <p:style>
          <a:lnRef idx="0"/>
          <a:fillRef idx="0"/>
          <a:effectRef idx="0"/>
          <a:fontRef idx="minor"/>
        </p:style>
        <p:txBody>
          <a:bodyPr tIns="33120" bIns="33120" anchor="ctr">
            <a:noAutofit/>
          </a:bodyPr>
          <a:p>
            <a:pPr>
              <a:lnSpc>
                <a:spcPct val="100000"/>
              </a:lnSpc>
              <a:tabLst>
                <a:tab algn="l" pos="0"/>
              </a:tabLst>
            </a:pPr>
            <a:endParaRPr b="0" lang="en-US" sz="1400" spc="-1" strike="noStrike">
              <a:solidFill>
                <a:srgbClr val="000000"/>
              </a:solidFill>
              <a:latin typeface="Arial"/>
              <a:ea typeface="Arial"/>
            </a:endParaRPr>
          </a:p>
        </p:txBody>
      </p:sp>
      <p:cxnSp>
        <p:nvCxnSpPr>
          <p:cNvPr id="327" name="Google Shape;16;p31"/>
          <p:cNvCxnSpPr/>
          <p:nvPr/>
        </p:nvCxnSpPr>
        <p:spPr>
          <a:xfrm>
            <a:off x="1198080" y="1737720"/>
            <a:ext cx="10007640" cy="360"/>
          </a:xfrm>
          <a:prstGeom prst="straightConnector1">
            <a:avLst/>
          </a:prstGeom>
          <a:ln w="9525">
            <a:solidFill>
              <a:srgbClr val="7f7f7f"/>
            </a:solidFill>
            <a:round/>
          </a:ln>
        </p:spPr>
      </p:cxnSp>
      <p:sp>
        <p:nvSpPr>
          <p:cNvPr id="328" name="PlaceHolder 1"/>
          <p:cNvSpPr>
            <a:spLocks noGrp="1"/>
          </p:cNvSpPr>
          <p:nvPr>
            <p:ph type="title"/>
          </p:nvPr>
        </p:nvSpPr>
        <p:spPr>
          <a:xfrm>
            <a:off x="648000" y="116640"/>
            <a:ext cx="10815840" cy="1128960"/>
          </a:xfrm>
          <a:prstGeom prst="rect">
            <a:avLst/>
          </a:prstGeom>
          <a:noFill/>
          <a:ln w="0">
            <a:noFill/>
          </a:ln>
        </p:spPr>
        <p:txBody>
          <a:bodyPr lIns="91440" rIns="91440" tIns="45720" bIns="45720" anchor="b">
            <a:normAutofit/>
          </a:bodyPr>
          <a:p>
            <a:pPr indent="0">
              <a:buNone/>
            </a:pPr>
            <a:r>
              <a:rPr b="0" lang="en-US" sz="3000" spc="-1" strike="noStrike">
                <a:solidFill>
                  <a:srgbClr val="000000"/>
                </a:solidFill>
                <a:latin typeface="Arial"/>
              </a:rPr>
              <a:t>Click to edit the title text format</a:t>
            </a:r>
            <a:endParaRPr b="0" lang="en-US" sz="3000" spc="-1" strike="noStrike">
              <a:solidFill>
                <a:srgbClr val="000000"/>
              </a:solidFill>
              <a:latin typeface="Arial"/>
            </a:endParaRPr>
          </a:p>
        </p:txBody>
      </p:sp>
      <p:sp>
        <p:nvSpPr>
          <p:cNvPr id="329" name="PlaceHolder 2"/>
          <p:cNvSpPr>
            <a:spLocks noGrp="1"/>
          </p:cNvSpPr>
          <p:nvPr>
            <p:ph type="sldNum" idx="88"/>
          </p:nvPr>
        </p:nvSpPr>
        <p:spPr>
          <a:xfrm>
            <a:off x="9286560" y="2852640"/>
            <a:ext cx="2937600" cy="104832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FC0F98AE-B3D5-406E-A2C2-071461775C2D}" type="slidenum">
              <a:rPr b="0" lang="es-ES" sz="1050" spc="-1" strike="noStrike">
                <a:solidFill>
                  <a:srgbClr val="ffffff"/>
                </a:solidFill>
                <a:latin typeface="Calibri"/>
                <a:ea typeface="Calibri"/>
              </a:rPr>
              <a:t>&lt;number&gt;</a:t>
            </a:fld>
            <a:endParaRPr b="0" lang="en-US" sz="1050" spc="-1" strike="noStrike">
              <a:solidFill>
                <a:srgbClr val="000000"/>
              </a:solidFill>
              <a:latin typeface="Times New Roman"/>
            </a:endParaRPr>
          </a:p>
        </p:txBody>
      </p:sp>
      <p:sp>
        <p:nvSpPr>
          <p:cNvPr id="330" name="Google Shape;82;p37"/>
          <p:cNvSpPr/>
          <p:nvPr/>
        </p:nvSpPr>
        <p:spPr>
          <a:xfrm>
            <a:off x="5197320" y="6484320"/>
            <a:ext cx="664560" cy="21672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820" spc="-1" strike="noStrike">
                <a:solidFill>
                  <a:srgbClr val="888888"/>
                </a:solidFill>
                <a:latin typeface="Calibri"/>
                <a:ea typeface="Calibri"/>
              </a:rPr>
              <a:t>Fuente:</a:t>
            </a:r>
            <a:endParaRPr b="0" lang="en-US" sz="820" spc="-1" strike="noStrike">
              <a:solidFill>
                <a:srgbClr val="000000"/>
              </a:solidFill>
              <a:latin typeface="Arial"/>
            </a:endParaRPr>
          </a:p>
        </p:txBody>
      </p:sp>
      <p:sp>
        <p:nvSpPr>
          <p:cNvPr id="331" name="PlaceHolder 3"/>
          <p:cNvSpPr>
            <a:spLocks noGrp="1"/>
          </p:cNvSpPr>
          <p:nvPr>
            <p:ph type="body"/>
          </p:nvPr>
        </p:nvSpPr>
        <p:spPr>
          <a:xfrm>
            <a:off x="792000" y="2925000"/>
            <a:ext cx="9832320" cy="4478400"/>
          </a:xfrm>
          <a:prstGeom prst="rect">
            <a:avLst/>
          </a:prstGeom>
          <a:noFill/>
          <a:ln w="0">
            <a:noFill/>
          </a:ln>
        </p:spPr>
        <p:txBody>
          <a:bodyPr lIns="0" rIns="0" tIns="45720" bIns="45720" anchor="t">
            <a:normAutofit/>
          </a:bodyPr>
          <a:p>
            <a:pPr marL="432000" indent="-324000">
              <a:spcBef>
                <a:spcPts val="1417"/>
              </a:spcBef>
              <a:buClr>
                <a:srgbClr val="000000"/>
              </a:buClr>
              <a:buSzPct val="45000"/>
              <a:buFont typeface="Wingdings" charset="2"/>
              <a:buChar char=""/>
            </a:pPr>
            <a:r>
              <a:rPr b="0" lang="en-US" sz="2000" spc="-1" strike="noStrike">
                <a:solidFill>
                  <a:srgbClr val="000000"/>
                </a:solidFill>
                <a:latin typeface="Arial"/>
              </a:rPr>
              <a:t>Click to edit the outline text format</a:t>
            </a:r>
            <a:endParaRPr b="0" lang="en-US" sz="20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Arial"/>
              </a:rPr>
              <a:t>Third Outline Level</a:t>
            </a:r>
            <a:endParaRPr b="0" lang="en-US" sz="2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
        <p:nvSpPr>
          <p:cNvPr id="332" name="PlaceHolder 4"/>
          <p:cNvSpPr>
            <a:spLocks noGrp="1"/>
          </p:cNvSpPr>
          <p:nvPr>
            <p:ph type="dt" idx="89"/>
          </p:nvPr>
        </p:nvSpPr>
        <p:spPr>
          <a:xfrm>
            <a:off x="2577960" y="6543360"/>
            <a:ext cx="829080" cy="25560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333" name="PlaceHolder 5"/>
          <p:cNvSpPr>
            <a:spLocks noGrp="1"/>
          </p:cNvSpPr>
          <p:nvPr>
            <p:ph type="ftr" idx="90"/>
          </p:nvPr>
        </p:nvSpPr>
        <p:spPr>
          <a:xfrm>
            <a:off x="169560" y="6554520"/>
            <a:ext cx="2163240" cy="21276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34" name="Google Shape;86;p37"/>
          <p:cNvSpPr/>
          <p:nvPr/>
        </p:nvSpPr>
        <p:spPr>
          <a:xfrm>
            <a:off x="5197320" y="6484320"/>
            <a:ext cx="664560" cy="21672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820" spc="-1" strike="noStrike">
                <a:solidFill>
                  <a:srgbClr val="888888"/>
                </a:solidFill>
                <a:latin typeface="Calibri"/>
                <a:ea typeface="Calibri"/>
              </a:rPr>
              <a:t>Fuente:</a:t>
            </a:r>
            <a:endParaRPr b="0" lang="en-US" sz="820" spc="-1" strike="noStrike">
              <a:solidFill>
                <a:srgbClr val="000000"/>
              </a:solidFill>
              <a:latin typeface="Arial"/>
            </a:endParaRPr>
          </a:p>
        </p:txBody>
      </p:sp>
      <p:sp>
        <p:nvSpPr>
          <p:cNvPr id="335" name="Google Shape;87;p37"/>
          <p:cNvSpPr/>
          <p:nvPr/>
        </p:nvSpPr>
        <p:spPr>
          <a:xfrm>
            <a:off x="-1537200" y="6446520"/>
            <a:ext cx="4842000" cy="364680"/>
          </a:xfrm>
          <a:prstGeom prst="rect">
            <a:avLst/>
          </a:prstGeom>
          <a:noFill/>
          <a:ln w="0">
            <a:noFill/>
          </a:ln>
        </p:spPr>
        <p:style>
          <a:lnRef idx="0"/>
          <a:fillRef idx="0"/>
          <a:effectRef idx="0"/>
          <a:fontRef idx="minor"/>
        </p:style>
        <p:txBody>
          <a:bodyPr anchor="ctr">
            <a:noAutofit/>
          </a:bodyPr>
          <a:p>
            <a:pPr algn="ctr">
              <a:lnSpc>
                <a:spcPct val="100000"/>
              </a:lnSpc>
              <a:tabLst>
                <a:tab algn="l" pos="0"/>
              </a:tabLst>
            </a:pPr>
            <a:r>
              <a:rPr b="1" lang="sv-SE" sz="900" spc="-1" strike="noStrike">
                <a:solidFill>
                  <a:schemeClr val="lt1"/>
                </a:solidFill>
                <a:latin typeface="Calibri"/>
                <a:ea typeface="Calibri"/>
              </a:rPr>
              <a:t>Ingeniería de Software I 2024</a:t>
            </a:r>
            <a:endParaRPr b="0" lang="en-US" sz="9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7" r:id="rId2"/>
  </p:sldLayoutIdLst>
</p:sldMaster>
</file>

<file path=ppt/slideMasters/slideMaster3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bfbfb"/>
        </a:solidFill>
      </p:bgPr>
    </p:bg>
    <p:spTree>
      <p:nvGrpSpPr>
        <p:cNvPr id="1" name=""/>
        <p:cNvGrpSpPr/>
        <p:nvPr/>
      </p:nvGrpSpPr>
      <p:grpSpPr>
        <a:xfrm>
          <a:off x="0" y="0"/>
          <a:ext cx="0" cy="0"/>
          <a:chOff x="0" y="0"/>
          <a:chExt cx="0" cy="0"/>
        </a:xfrm>
      </p:grpSpPr>
      <p:sp>
        <p:nvSpPr>
          <p:cNvPr id="336" name="Google Shape;10;p31"/>
          <p:cNvSpPr/>
          <p:nvPr/>
        </p:nvSpPr>
        <p:spPr>
          <a:xfrm>
            <a:off x="0" y="6419880"/>
            <a:ext cx="12240720" cy="456840"/>
          </a:xfrm>
          <a:prstGeom prst="rect">
            <a:avLst/>
          </a:prstGeom>
          <a:solidFill>
            <a:schemeClr val="accent2"/>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pc="-1" strike="noStrike">
              <a:solidFill>
                <a:srgbClr val="000000"/>
              </a:solidFill>
              <a:latin typeface="Arial"/>
              <a:ea typeface="Arial"/>
            </a:endParaRPr>
          </a:p>
        </p:txBody>
      </p:sp>
      <p:sp>
        <p:nvSpPr>
          <p:cNvPr id="337" name="Google Shape;11;p31"/>
          <p:cNvSpPr/>
          <p:nvPr/>
        </p:nvSpPr>
        <p:spPr>
          <a:xfrm>
            <a:off x="0" y="6334200"/>
            <a:ext cx="12240720" cy="66240"/>
          </a:xfrm>
          <a:prstGeom prst="rect">
            <a:avLst/>
          </a:prstGeom>
          <a:solidFill>
            <a:schemeClr val="accent1"/>
          </a:solidFill>
          <a:ln w="0">
            <a:noFill/>
          </a:ln>
        </p:spPr>
        <p:style>
          <a:lnRef idx="0"/>
          <a:fillRef idx="0"/>
          <a:effectRef idx="0"/>
          <a:fontRef idx="minor"/>
        </p:style>
        <p:txBody>
          <a:bodyPr tIns="33120" bIns="33120" anchor="ctr">
            <a:noAutofit/>
          </a:bodyPr>
          <a:p>
            <a:pPr>
              <a:lnSpc>
                <a:spcPct val="100000"/>
              </a:lnSpc>
              <a:tabLst>
                <a:tab algn="l" pos="0"/>
              </a:tabLst>
            </a:pPr>
            <a:endParaRPr b="0" lang="en-US" sz="1400" spc="-1" strike="noStrike">
              <a:solidFill>
                <a:srgbClr val="000000"/>
              </a:solidFill>
              <a:latin typeface="Arial"/>
              <a:ea typeface="Arial"/>
            </a:endParaRPr>
          </a:p>
        </p:txBody>
      </p:sp>
      <p:cxnSp>
        <p:nvCxnSpPr>
          <p:cNvPr id="338" name="Google Shape;16;p31"/>
          <p:cNvCxnSpPr/>
          <p:nvPr/>
        </p:nvCxnSpPr>
        <p:spPr>
          <a:xfrm>
            <a:off x="1198080" y="1737720"/>
            <a:ext cx="10007640" cy="360"/>
          </a:xfrm>
          <a:prstGeom prst="straightConnector1">
            <a:avLst/>
          </a:prstGeom>
          <a:ln w="9525">
            <a:solidFill>
              <a:srgbClr val="7f7f7f"/>
            </a:solidFill>
            <a:round/>
          </a:ln>
        </p:spPr>
      </p:cxnSp>
      <p:sp>
        <p:nvSpPr>
          <p:cNvPr id="339" name="PlaceHolder 1"/>
          <p:cNvSpPr>
            <a:spLocks noGrp="1"/>
          </p:cNvSpPr>
          <p:nvPr>
            <p:ph type="title"/>
          </p:nvPr>
        </p:nvSpPr>
        <p:spPr>
          <a:xfrm>
            <a:off x="626040" y="499680"/>
            <a:ext cx="10850040" cy="1272960"/>
          </a:xfrm>
          <a:prstGeom prst="rect">
            <a:avLst/>
          </a:prstGeom>
          <a:noFill/>
          <a:ln w="0">
            <a:noFill/>
          </a:ln>
        </p:spPr>
        <p:txBody>
          <a:bodyPr lIns="91440" rIns="91440" tIns="45720" bIns="45720" anchor="ctr">
            <a:noAutofit/>
          </a:bodyPr>
          <a:p>
            <a:pPr indent="0">
              <a:buNone/>
            </a:pPr>
            <a:r>
              <a:rPr b="0" lang="en-US" sz="4800" spc="-1" strike="noStrike">
                <a:solidFill>
                  <a:srgbClr val="000000"/>
                </a:solidFill>
                <a:latin typeface="Arial"/>
              </a:rPr>
              <a:t>Click to edit the title text format</a:t>
            </a:r>
            <a:endParaRPr b="0" lang="en-US" sz="4800" spc="-1" strike="noStrike">
              <a:solidFill>
                <a:srgbClr val="000000"/>
              </a:solidFill>
              <a:latin typeface="Arial"/>
            </a:endParaRPr>
          </a:p>
        </p:txBody>
      </p:sp>
      <p:sp>
        <p:nvSpPr>
          <p:cNvPr id="340" name="PlaceHolder 2"/>
          <p:cNvSpPr>
            <a:spLocks noGrp="1"/>
          </p:cNvSpPr>
          <p:nvPr>
            <p:ph type="body"/>
          </p:nvPr>
        </p:nvSpPr>
        <p:spPr>
          <a:xfrm>
            <a:off x="529560" y="260640"/>
            <a:ext cx="10901880" cy="5976360"/>
          </a:xfrm>
          <a:prstGeom prst="rect">
            <a:avLst/>
          </a:prstGeom>
          <a:noFill/>
          <a:ln w="0">
            <a:noFill/>
          </a:ln>
        </p:spPr>
        <p:txBody>
          <a:bodyPr lIns="91440" rIns="91440" tIns="45720" bIns="45720" anchor="t">
            <a:normAutofit/>
          </a:bodyPr>
          <a:p>
            <a:pPr marL="432000" indent="-324000">
              <a:spcBef>
                <a:spcPts val="1417"/>
              </a:spcBef>
              <a:buClr>
                <a:srgbClr val="000000"/>
              </a:buClr>
              <a:buSzPct val="45000"/>
              <a:buFont typeface="Wingdings" charset="2"/>
              <a:buChar char=""/>
            </a:pPr>
            <a:r>
              <a:rPr b="0" lang="en-US" sz="2000" spc="-1" strike="noStrike">
                <a:solidFill>
                  <a:srgbClr val="000000"/>
                </a:solidFill>
                <a:latin typeface="Arial"/>
              </a:rPr>
              <a:t>Click to edit the outline text format</a:t>
            </a:r>
            <a:endParaRPr b="0" lang="en-US" sz="20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Arial"/>
              </a:rPr>
              <a:t>Third Outline Level</a:t>
            </a:r>
            <a:endParaRPr b="0" lang="en-US" sz="2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
        <p:nvSpPr>
          <p:cNvPr id="341" name="PlaceHolder 3"/>
          <p:cNvSpPr>
            <a:spLocks noGrp="1"/>
          </p:cNvSpPr>
          <p:nvPr>
            <p:ph type="body"/>
          </p:nvPr>
        </p:nvSpPr>
        <p:spPr>
          <a:xfrm>
            <a:off x="529560" y="6309360"/>
            <a:ext cx="4207680" cy="356760"/>
          </a:xfrm>
          <a:prstGeom prst="rect">
            <a:avLst/>
          </a:prstGeom>
          <a:noFill/>
          <a:ln w="0">
            <a:noFill/>
          </a:ln>
        </p:spPr>
        <p:txBody>
          <a:bodyPr lIns="91440" rIns="91440" tIns="45720" bIns="45720" anchor="t">
            <a:no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400" spc="-1" strike="noStrike">
                <a:solidFill>
                  <a:srgbClr val="000000"/>
                </a:solidFill>
                <a:latin typeface="Arial"/>
              </a:rPr>
              <a:t>Fifth Outline Level</a:t>
            </a:r>
            <a:endParaRPr b="0" lang="en-US"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400" spc="-1" strike="noStrike">
                <a:solidFill>
                  <a:srgbClr val="000000"/>
                </a:solidFill>
                <a:latin typeface="Arial"/>
              </a:rPr>
              <a:t>Sixth Outline Level</a:t>
            </a:r>
            <a:endParaRPr b="0" lang="en-US"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400" spc="-1" strike="noStrike">
                <a:solidFill>
                  <a:srgbClr val="000000"/>
                </a:solidFill>
                <a:latin typeface="Arial"/>
              </a:rPr>
              <a:t>Seventh Outline Level</a:t>
            </a:r>
            <a:endParaRPr b="0" lang="en-US" sz="1400" spc="-1" strike="noStrike">
              <a:solidFill>
                <a:srgbClr val="000000"/>
              </a:solidFill>
              <a:latin typeface="Arial"/>
            </a:endParaRPr>
          </a:p>
        </p:txBody>
      </p:sp>
      <p:sp>
        <p:nvSpPr>
          <p:cNvPr id="342" name="PlaceHolder 4"/>
          <p:cNvSpPr>
            <a:spLocks noGrp="1"/>
          </p:cNvSpPr>
          <p:nvPr>
            <p:ph type="ftr" idx="91"/>
          </p:nvPr>
        </p:nvSpPr>
        <p:spPr>
          <a:xfrm>
            <a:off x="6698520" y="6308640"/>
            <a:ext cx="4723920" cy="364680"/>
          </a:xfrm>
          <a:prstGeom prst="rect">
            <a:avLst/>
          </a:prstGeom>
          <a:noFill/>
          <a:ln w="0">
            <a:noFill/>
          </a:ln>
        </p:spPr>
        <p:txBody>
          <a:bodyPr lIns="91440" rIns="91440" tIns="45720" bIns="4572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43" name="PlaceHolder 5"/>
          <p:cNvSpPr>
            <a:spLocks noGrp="1"/>
          </p:cNvSpPr>
          <p:nvPr>
            <p:ph type="sldNum" idx="92"/>
          </p:nvPr>
        </p:nvSpPr>
        <p:spPr>
          <a:xfrm>
            <a:off x="9303480" y="2781000"/>
            <a:ext cx="2937600" cy="13968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7719" spc="-1" strike="noStrike">
                <a:solidFill>
                  <a:schemeClr val="lt1"/>
                </a:solidFill>
                <a:latin typeface="Calibri"/>
                <a:ea typeface="Calibri"/>
              </a:defRPr>
            </a:lvl1pPr>
          </a:lstStyle>
          <a:p>
            <a:pPr indent="0" algn="r">
              <a:lnSpc>
                <a:spcPct val="100000"/>
              </a:lnSpc>
              <a:buNone/>
              <a:tabLst>
                <a:tab algn="l" pos="0"/>
              </a:tabLst>
            </a:pPr>
            <a:fld id="{6DDB1078-8370-4555-81EA-142CAB6FD8FC}" type="slidenum">
              <a:rPr b="0" lang="es-ES" sz="7719" spc="-1" strike="noStrike">
                <a:solidFill>
                  <a:schemeClr val="lt1"/>
                </a:solidFill>
                <a:latin typeface="Calibri"/>
                <a:ea typeface="Calibri"/>
              </a:rPr>
              <a:t>&lt;number&gt;</a:t>
            </a:fld>
            <a:endParaRPr b="0" lang="en-US" sz="7719" spc="-1" strike="noStrike">
              <a:solidFill>
                <a:srgbClr val="000000"/>
              </a:solidFill>
              <a:latin typeface="Times New Roman"/>
            </a:endParaRPr>
          </a:p>
        </p:txBody>
      </p:sp>
      <p:sp>
        <p:nvSpPr>
          <p:cNvPr id="344" name="Google Shape;94;p158"/>
          <p:cNvSpPr/>
          <p:nvPr/>
        </p:nvSpPr>
        <p:spPr>
          <a:xfrm>
            <a:off x="-1537200" y="6446520"/>
            <a:ext cx="4842000" cy="364680"/>
          </a:xfrm>
          <a:prstGeom prst="rect">
            <a:avLst/>
          </a:prstGeom>
          <a:noFill/>
          <a:ln w="0">
            <a:noFill/>
          </a:ln>
        </p:spPr>
        <p:style>
          <a:lnRef idx="0"/>
          <a:fillRef idx="0"/>
          <a:effectRef idx="0"/>
          <a:fontRef idx="minor"/>
        </p:style>
        <p:txBody>
          <a:bodyPr anchor="ctr">
            <a:noAutofit/>
          </a:bodyPr>
          <a:p>
            <a:pPr algn="ctr">
              <a:lnSpc>
                <a:spcPct val="100000"/>
              </a:lnSpc>
              <a:tabLst>
                <a:tab algn="l" pos="0"/>
              </a:tabLst>
            </a:pPr>
            <a:r>
              <a:rPr b="1" lang="sv-SE" sz="900" spc="-1" strike="noStrike">
                <a:solidFill>
                  <a:schemeClr val="lt1"/>
                </a:solidFill>
                <a:latin typeface="Calibri"/>
                <a:ea typeface="Calibri"/>
              </a:rPr>
              <a:t>Ingeniería de Software I 2024</a:t>
            </a:r>
            <a:endParaRPr b="0" lang="en-US" sz="9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9"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bfbfb"/>
        </a:solidFill>
      </p:bgPr>
    </p:bg>
    <p:spTree>
      <p:nvGrpSpPr>
        <p:cNvPr id="1" name=""/>
        <p:cNvGrpSpPr/>
        <p:nvPr/>
      </p:nvGrpSpPr>
      <p:grpSpPr>
        <a:xfrm>
          <a:off x="0" y="0"/>
          <a:ext cx="0" cy="0"/>
          <a:chOff x="0" y="0"/>
          <a:chExt cx="0" cy="0"/>
        </a:xfrm>
      </p:grpSpPr>
      <p:sp>
        <p:nvSpPr>
          <p:cNvPr id="32" name="Google Shape;10;p31"/>
          <p:cNvSpPr/>
          <p:nvPr/>
        </p:nvSpPr>
        <p:spPr>
          <a:xfrm>
            <a:off x="0" y="6419880"/>
            <a:ext cx="12240720" cy="456840"/>
          </a:xfrm>
          <a:prstGeom prst="rect">
            <a:avLst/>
          </a:prstGeom>
          <a:solidFill>
            <a:schemeClr val="accent2"/>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pc="-1" strike="noStrike">
              <a:solidFill>
                <a:srgbClr val="000000"/>
              </a:solidFill>
              <a:latin typeface="Arial"/>
              <a:ea typeface="Arial"/>
            </a:endParaRPr>
          </a:p>
        </p:txBody>
      </p:sp>
      <p:sp>
        <p:nvSpPr>
          <p:cNvPr id="33" name="Google Shape;11;p31"/>
          <p:cNvSpPr/>
          <p:nvPr/>
        </p:nvSpPr>
        <p:spPr>
          <a:xfrm>
            <a:off x="0" y="6334200"/>
            <a:ext cx="12240720" cy="66240"/>
          </a:xfrm>
          <a:prstGeom prst="rect">
            <a:avLst/>
          </a:prstGeom>
          <a:solidFill>
            <a:schemeClr val="accent1"/>
          </a:solidFill>
          <a:ln w="0">
            <a:noFill/>
          </a:ln>
        </p:spPr>
        <p:style>
          <a:lnRef idx="0"/>
          <a:fillRef idx="0"/>
          <a:effectRef idx="0"/>
          <a:fontRef idx="minor"/>
        </p:style>
        <p:txBody>
          <a:bodyPr tIns="33120" bIns="33120" anchor="ctr">
            <a:noAutofit/>
          </a:bodyPr>
          <a:p>
            <a:pPr>
              <a:lnSpc>
                <a:spcPct val="100000"/>
              </a:lnSpc>
              <a:tabLst>
                <a:tab algn="l" pos="0"/>
              </a:tabLst>
            </a:pPr>
            <a:endParaRPr b="0" lang="en-US" sz="1400" spc="-1" strike="noStrike">
              <a:solidFill>
                <a:srgbClr val="000000"/>
              </a:solidFill>
              <a:latin typeface="Arial"/>
              <a:ea typeface="Arial"/>
            </a:endParaRPr>
          </a:p>
        </p:txBody>
      </p:sp>
      <p:cxnSp>
        <p:nvCxnSpPr>
          <p:cNvPr id="34" name="Google Shape;16;p31"/>
          <p:cNvCxnSpPr/>
          <p:nvPr/>
        </p:nvCxnSpPr>
        <p:spPr>
          <a:xfrm>
            <a:off x="1198080" y="1737720"/>
            <a:ext cx="10007640" cy="360"/>
          </a:xfrm>
          <a:prstGeom prst="straightConnector1">
            <a:avLst/>
          </a:prstGeom>
          <a:ln w="9525">
            <a:solidFill>
              <a:srgbClr val="7f7f7f"/>
            </a:solidFill>
            <a:round/>
          </a:ln>
        </p:spPr>
      </p:cxnSp>
      <p:sp>
        <p:nvSpPr>
          <p:cNvPr id="35" name="PlaceHolder 1"/>
          <p:cNvSpPr>
            <a:spLocks noGrp="1"/>
          </p:cNvSpPr>
          <p:nvPr>
            <p:ph type="title"/>
          </p:nvPr>
        </p:nvSpPr>
        <p:spPr>
          <a:xfrm>
            <a:off x="626040" y="499680"/>
            <a:ext cx="10850040" cy="1272960"/>
          </a:xfrm>
          <a:prstGeom prst="rect">
            <a:avLst/>
          </a:prstGeom>
          <a:noFill/>
          <a:ln w="0">
            <a:noFill/>
          </a:ln>
        </p:spPr>
        <p:txBody>
          <a:bodyPr lIns="91440" rIns="91440" tIns="45720" bIns="45720" anchor="ctr">
            <a:normAutofit/>
          </a:bodyPr>
          <a:p>
            <a:pPr indent="0">
              <a:buNone/>
            </a:pPr>
            <a:r>
              <a:rPr b="0" lang="en-US" sz="3000" spc="-1" strike="noStrike">
                <a:solidFill>
                  <a:srgbClr val="000000"/>
                </a:solidFill>
                <a:latin typeface="Arial"/>
              </a:rPr>
              <a:t>Cli</a:t>
            </a:r>
            <a:r>
              <a:rPr b="0" lang="en-US" sz="3000" spc="-1" strike="noStrike">
                <a:solidFill>
                  <a:srgbClr val="000000"/>
                </a:solidFill>
                <a:latin typeface="Arial"/>
              </a:rPr>
              <a:t>ck </a:t>
            </a:r>
            <a:r>
              <a:rPr b="0" lang="en-US" sz="3000" spc="-1" strike="noStrike">
                <a:solidFill>
                  <a:srgbClr val="000000"/>
                </a:solidFill>
                <a:latin typeface="Arial"/>
              </a:rPr>
              <a:t>to </a:t>
            </a:r>
            <a:r>
              <a:rPr b="0" lang="en-US" sz="3000" spc="-1" strike="noStrike">
                <a:solidFill>
                  <a:srgbClr val="000000"/>
                </a:solidFill>
                <a:latin typeface="Arial"/>
              </a:rPr>
              <a:t>ed</a:t>
            </a:r>
            <a:r>
              <a:rPr b="0" lang="en-US" sz="3000" spc="-1" strike="noStrike">
                <a:solidFill>
                  <a:srgbClr val="000000"/>
                </a:solidFill>
                <a:latin typeface="Arial"/>
              </a:rPr>
              <a:t>it </a:t>
            </a:r>
            <a:r>
              <a:rPr b="0" lang="en-US" sz="3000" spc="-1" strike="noStrike">
                <a:solidFill>
                  <a:srgbClr val="000000"/>
                </a:solidFill>
                <a:latin typeface="Arial"/>
              </a:rPr>
              <a:t>th</a:t>
            </a:r>
            <a:r>
              <a:rPr b="0" lang="en-US" sz="3000" spc="-1" strike="noStrike">
                <a:solidFill>
                  <a:srgbClr val="000000"/>
                </a:solidFill>
                <a:latin typeface="Arial"/>
              </a:rPr>
              <a:t>e </a:t>
            </a:r>
            <a:r>
              <a:rPr b="0" lang="en-US" sz="3000" spc="-1" strike="noStrike">
                <a:solidFill>
                  <a:srgbClr val="000000"/>
                </a:solidFill>
                <a:latin typeface="Arial"/>
              </a:rPr>
              <a:t>titl</a:t>
            </a:r>
            <a:r>
              <a:rPr b="0" lang="en-US" sz="3000" spc="-1" strike="noStrike">
                <a:solidFill>
                  <a:srgbClr val="000000"/>
                </a:solidFill>
                <a:latin typeface="Arial"/>
              </a:rPr>
              <a:t>e </a:t>
            </a:r>
            <a:r>
              <a:rPr b="0" lang="en-US" sz="3000" spc="-1" strike="noStrike">
                <a:solidFill>
                  <a:srgbClr val="000000"/>
                </a:solidFill>
                <a:latin typeface="Arial"/>
              </a:rPr>
              <a:t>te</a:t>
            </a:r>
            <a:r>
              <a:rPr b="0" lang="en-US" sz="3000" spc="-1" strike="noStrike">
                <a:solidFill>
                  <a:srgbClr val="000000"/>
                </a:solidFill>
                <a:latin typeface="Arial"/>
              </a:rPr>
              <a:t>xt </a:t>
            </a:r>
            <a:r>
              <a:rPr b="0" lang="en-US" sz="3000" spc="-1" strike="noStrike">
                <a:solidFill>
                  <a:srgbClr val="000000"/>
                </a:solidFill>
                <a:latin typeface="Arial"/>
              </a:rPr>
              <a:t>for</a:t>
            </a:r>
            <a:r>
              <a:rPr b="0" lang="en-US" sz="3000" spc="-1" strike="noStrike">
                <a:solidFill>
                  <a:srgbClr val="000000"/>
                </a:solidFill>
                <a:latin typeface="Arial"/>
              </a:rPr>
              <a:t>m</a:t>
            </a:r>
            <a:r>
              <a:rPr b="0" lang="en-US" sz="3000" spc="-1" strike="noStrike">
                <a:solidFill>
                  <a:srgbClr val="000000"/>
                </a:solidFill>
                <a:latin typeface="Arial"/>
              </a:rPr>
              <a:t>at</a:t>
            </a:r>
            <a:endParaRPr b="0" lang="en-US" sz="3000" spc="-1" strike="noStrike">
              <a:solidFill>
                <a:srgbClr val="000000"/>
              </a:solidFill>
              <a:latin typeface="Arial"/>
            </a:endParaRPr>
          </a:p>
        </p:txBody>
      </p:sp>
      <p:sp>
        <p:nvSpPr>
          <p:cNvPr id="36" name="PlaceHolder 2"/>
          <p:cNvSpPr>
            <a:spLocks noGrp="1"/>
          </p:cNvSpPr>
          <p:nvPr>
            <p:ph type="body"/>
          </p:nvPr>
        </p:nvSpPr>
        <p:spPr>
          <a:xfrm>
            <a:off x="679320" y="1998000"/>
            <a:ext cx="4681800" cy="3767040"/>
          </a:xfrm>
          <a:prstGeom prst="rect">
            <a:avLst/>
          </a:prstGeom>
          <a:noFill/>
          <a:ln w="0">
            <a:noFill/>
          </a:ln>
        </p:spPr>
        <p:txBody>
          <a:bodyPr lIns="91440" rIns="91440" tIns="45720" bIns="4572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37" name="PlaceHolder 3"/>
          <p:cNvSpPr>
            <a:spLocks noGrp="1"/>
          </p:cNvSpPr>
          <p:nvPr>
            <p:ph type="body"/>
          </p:nvPr>
        </p:nvSpPr>
        <p:spPr>
          <a:xfrm>
            <a:off x="6035760" y="1998000"/>
            <a:ext cx="4681800" cy="3767040"/>
          </a:xfrm>
          <a:prstGeom prst="rect">
            <a:avLst/>
          </a:prstGeom>
          <a:noFill/>
          <a:ln w="0">
            <a:noFill/>
          </a:ln>
        </p:spPr>
        <p:txBody>
          <a:bodyPr lIns="91440" rIns="91440" tIns="45720" bIns="4572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38" name="PlaceHolder 4"/>
          <p:cNvSpPr>
            <a:spLocks noGrp="1"/>
          </p:cNvSpPr>
          <p:nvPr>
            <p:ph type="sldNum" idx="10"/>
          </p:nvPr>
        </p:nvSpPr>
        <p:spPr>
          <a:xfrm>
            <a:off x="9286560" y="2852640"/>
            <a:ext cx="2937600" cy="1048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7719" spc="-1" strike="noStrike">
                <a:solidFill>
                  <a:schemeClr val="accent1"/>
                </a:solidFill>
                <a:latin typeface="Calibri"/>
                <a:ea typeface="Calibri"/>
              </a:defRPr>
            </a:lvl1pPr>
          </a:lstStyle>
          <a:p>
            <a:pPr indent="0" algn="r">
              <a:lnSpc>
                <a:spcPct val="100000"/>
              </a:lnSpc>
              <a:buNone/>
              <a:tabLst>
                <a:tab algn="l" pos="0"/>
              </a:tabLst>
            </a:pPr>
            <a:fld id="{AA14EAC0-783F-4F8D-8618-1BD90495868C}" type="slidenum">
              <a:rPr b="0" lang="es-ES" sz="7719" spc="-1" strike="noStrike">
                <a:solidFill>
                  <a:schemeClr val="accent1"/>
                </a:solidFill>
                <a:latin typeface="Calibri"/>
                <a:ea typeface="Calibri"/>
              </a:rPr>
              <a:t>&lt;number&gt;</a:t>
            </a:fld>
            <a:endParaRPr b="0" lang="en-US" sz="7719" spc="-1" strike="noStrike">
              <a:solidFill>
                <a:srgbClr val="000000"/>
              </a:solidFill>
              <a:latin typeface="Times New Roman"/>
            </a:endParaRPr>
          </a:p>
        </p:txBody>
      </p:sp>
      <p:sp>
        <p:nvSpPr>
          <p:cNvPr id="39" name="Google Shape;117;p157"/>
          <p:cNvSpPr/>
          <p:nvPr/>
        </p:nvSpPr>
        <p:spPr>
          <a:xfrm>
            <a:off x="5197320" y="6484320"/>
            <a:ext cx="664560" cy="21672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820" spc="-1" strike="noStrike">
                <a:solidFill>
                  <a:srgbClr val="888888"/>
                </a:solidFill>
                <a:latin typeface="Arial"/>
                <a:ea typeface="Arial"/>
              </a:rPr>
              <a:t>Fuente:</a:t>
            </a:r>
            <a:endParaRPr b="0" lang="en-US" sz="820" spc="-1" strike="noStrike">
              <a:solidFill>
                <a:srgbClr val="000000"/>
              </a:solidFill>
              <a:latin typeface="Arial"/>
            </a:endParaRPr>
          </a:p>
        </p:txBody>
      </p:sp>
      <p:sp>
        <p:nvSpPr>
          <p:cNvPr id="40" name="PlaceHolder 5"/>
          <p:cNvSpPr>
            <a:spLocks noGrp="1"/>
          </p:cNvSpPr>
          <p:nvPr>
            <p:ph type="body"/>
          </p:nvPr>
        </p:nvSpPr>
        <p:spPr>
          <a:xfrm>
            <a:off x="5976000" y="6509520"/>
            <a:ext cx="2170800" cy="304920"/>
          </a:xfrm>
          <a:prstGeom prst="rect">
            <a:avLst/>
          </a:prstGeom>
          <a:noFill/>
          <a:ln w="0">
            <a:noFill/>
          </a:ln>
        </p:spPr>
        <p:txBody>
          <a:bodyPr lIns="91440" rIns="91440" tIns="45720" bIns="45720" anchor="t">
            <a:noAutofit/>
          </a:bodyPr>
          <a:p>
            <a:pPr marL="432000" indent="-324000">
              <a:spcBef>
                <a:spcPts val="1417"/>
              </a:spcBef>
              <a:buClr>
                <a:srgbClr val="000000"/>
              </a:buClr>
              <a:buSzPct val="45000"/>
              <a:buFont typeface="Wingdings" charset="2"/>
              <a:buChar char=""/>
            </a:pPr>
            <a:r>
              <a:rPr b="0" lang="en-US" sz="820" spc="-1" strike="noStrike">
                <a:solidFill>
                  <a:srgbClr val="000000"/>
                </a:solidFill>
                <a:latin typeface="Arial"/>
              </a:rPr>
              <a:t>Click to edit the outline text format</a:t>
            </a:r>
            <a:endParaRPr b="0" lang="en-US" sz="82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820" spc="-1" strike="noStrike">
                <a:solidFill>
                  <a:srgbClr val="000000"/>
                </a:solidFill>
                <a:latin typeface="Arial"/>
              </a:rPr>
              <a:t>Second Outline Level</a:t>
            </a:r>
            <a:endParaRPr b="0" lang="en-US" sz="82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820" spc="-1" strike="noStrike">
                <a:solidFill>
                  <a:srgbClr val="000000"/>
                </a:solidFill>
                <a:latin typeface="Arial"/>
              </a:rPr>
              <a:t>Third Outline Level</a:t>
            </a:r>
            <a:endParaRPr b="0" lang="en-US" sz="82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820" spc="-1" strike="noStrike">
                <a:solidFill>
                  <a:srgbClr val="000000"/>
                </a:solidFill>
                <a:latin typeface="Arial"/>
              </a:rPr>
              <a:t>Fourth Outline Level</a:t>
            </a:r>
            <a:endParaRPr b="0" lang="en-US" sz="82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820" spc="-1" strike="noStrike">
                <a:solidFill>
                  <a:srgbClr val="000000"/>
                </a:solidFill>
                <a:latin typeface="Arial"/>
              </a:rPr>
              <a:t>Fifth Outline Level</a:t>
            </a:r>
            <a:endParaRPr b="0" lang="en-US" sz="82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820" spc="-1" strike="noStrike">
                <a:solidFill>
                  <a:srgbClr val="000000"/>
                </a:solidFill>
                <a:latin typeface="Arial"/>
              </a:rPr>
              <a:t>Sixth Outline Level</a:t>
            </a:r>
            <a:endParaRPr b="0" lang="en-US" sz="82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820" spc="-1" strike="noStrike">
                <a:solidFill>
                  <a:srgbClr val="000000"/>
                </a:solidFill>
                <a:latin typeface="Arial"/>
              </a:rPr>
              <a:t>Seventh Outline Level</a:t>
            </a:r>
            <a:endParaRPr b="0" lang="en-US" sz="820" spc="-1" strike="noStrike">
              <a:solidFill>
                <a:srgbClr val="000000"/>
              </a:solidFill>
              <a:latin typeface="Arial"/>
            </a:endParaRPr>
          </a:p>
        </p:txBody>
      </p:sp>
      <p:sp>
        <p:nvSpPr>
          <p:cNvPr id="41" name="PlaceHolder 6"/>
          <p:cNvSpPr>
            <a:spLocks noGrp="1"/>
          </p:cNvSpPr>
          <p:nvPr>
            <p:ph type="dt" idx="11"/>
          </p:nvPr>
        </p:nvSpPr>
        <p:spPr>
          <a:xfrm>
            <a:off x="2910600" y="6511680"/>
            <a:ext cx="829080" cy="255600"/>
          </a:xfrm>
          <a:prstGeom prst="rect">
            <a:avLst/>
          </a:prstGeom>
          <a:noFill/>
          <a:ln w="0">
            <a:noFill/>
          </a:ln>
        </p:spPr>
        <p:txBody>
          <a:bodyPr lIns="91440" rIns="91440" tIns="45720" bIns="4572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42" name="PlaceHolder 7"/>
          <p:cNvSpPr>
            <a:spLocks noGrp="1"/>
          </p:cNvSpPr>
          <p:nvPr>
            <p:ph type="ftr" idx="12"/>
          </p:nvPr>
        </p:nvSpPr>
        <p:spPr>
          <a:xfrm>
            <a:off x="169560" y="6554520"/>
            <a:ext cx="2163240" cy="212760"/>
          </a:xfrm>
          <a:prstGeom prst="rect">
            <a:avLst/>
          </a:prstGeom>
          <a:noFill/>
          <a:ln w="0">
            <a:noFill/>
          </a:ln>
        </p:spPr>
        <p:txBody>
          <a:bodyPr lIns="91440" rIns="91440" tIns="45720" bIns="4572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bfbfb"/>
        </a:solidFill>
      </p:bgPr>
    </p:bg>
    <p:spTree>
      <p:nvGrpSpPr>
        <p:cNvPr id="1" name=""/>
        <p:cNvGrpSpPr/>
        <p:nvPr/>
      </p:nvGrpSpPr>
      <p:grpSpPr>
        <a:xfrm>
          <a:off x="0" y="0"/>
          <a:ext cx="0" cy="0"/>
          <a:chOff x="0" y="0"/>
          <a:chExt cx="0" cy="0"/>
        </a:xfrm>
      </p:grpSpPr>
      <p:sp>
        <p:nvSpPr>
          <p:cNvPr id="43" name="Google Shape;10;p31"/>
          <p:cNvSpPr/>
          <p:nvPr/>
        </p:nvSpPr>
        <p:spPr>
          <a:xfrm>
            <a:off x="0" y="6419880"/>
            <a:ext cx="12240720" cy="456840"/>
          </a:xfrm>
          <a:prstGeom prst="rect">
            <a:avLst/>
          </a:prstGeom>
          <a:solidFill>
            <a:schemeClr val="accent2"/>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pc="-1" strike="noStrike">
              <a:solidFill>
                <a:srgbClr val="000000"/>
              </a:solidFill>
              <a:latin typeface="Arial"/>
              <a:ea typeface="Arial"/>
            </a:endParaRPr>
          </a:p>
        </p:txBody>
      </p:sp>
      <p:sp>
        <p:nvSpPr>
          <p:cNvPr id="44" name="Google Shape;11;p31"/>
          <p:cNvSpPr/>
          <p:nvPr/>
        </p:nvSpPr>
        <p:spPr>
          <a:xfrm>
            <a:off x="0" y="6334200"/>
            <a:ext cx="12240720" cy="66240"/>
          </a:xfrm>
          <a:prstGeom prst="rect">
            <a:avLst/>
          </a:prstGeom>
          <a:solidFill>
            <a:schemeClr val="accent1"/>
          </a:solidFill>
          <a:ln w="0">
            <a:noFill/>
          </a:ln>
        </p:spPr>
        <p:style>
          <a:lnRef idx="0"/>
          <a:fillRef idx="0"/>
          <a:effectRef idx="0"/>
          <a:fontRef idx="minor"/>
        </p:style>
        <p:txBody>
          <a:bodyPr tIns="33120" bIns="33120" anchor="ctr">
            <a:noAutofit/>
          </a:bodyPr>
          <a:p>
            <a:pPr>
              <a:lnSpc>
                <a:spcPct val="100000"/>
              </a:lnSpc>
              <a:tabLst>
                <a:tab algn="l" pos="0"/>
              </a:tabLst>
            </a:pPr>
            <a:endParaRPr b="0" lang="en-US" sz="1400" spc="-1" strike="noStrike">
              <a:solidFill>
                <a:srgbClr val="000000"/>
              </a:solidFill>
              <a:latin typeface="Arial"/>
              <a:ea typeface="Arial"/>
            </a:endParaRPr>
          </a:p>
        </p:txBody>
      </p:sp>
      <p:cxnSp>
        <p:nvCxnSpPr>
          <p:cNvPr id="45" name="Google Shape;16;p31"/>
          <p:cNvCxnSpPr/>
          <p:nvPr/>
        </p:nvCxnSpPr>
        <p:spPr>
          <a:xfrm>
            <a:off x="1198080" y="1737720"/>
            <a:ext cx="10007640" cy="360"/>
          </a:xfrm>
          <a:prstGeom prst="straightConnector1">
            <a:avLst/>
          </a:prstGeom>
          <a:ln w="9525">
            <a:solidFill>
              <a:srgbClr val="7f7f7f"/>
            </a:solidFill>
            <a:round/>
          </a:ln>
        </p:spPr>
      </p:cxnSp>
      <p:sp>
        <p:nvSpPr>
          <p:cNvPr id="46" name="PlaceHolder 1"/>
          <p:cNvSpPr>
            <a:spLocks noGrp="1"/>
          </p:cNvSpPr>
          <p:nvPr>
            <p:ph type="title"/>
          </p:nvPr>
        </p:nvSpPr>
        <p:spPr>
          <a:xfrm>
            <a:off x="1101600" y="286560"/>
            <a:ext cx="10098720" cy="1450440"/>
          </a:xfrm>
          <a:prstGeom prst="rect">
            <a:avLst/>
          </a:prstGeom>
          <a:noFill/>
          <a:ln w="0">
            <a:noFill/>
          </a:ln>
        </p:spPr>
        <p:txBody>
          <a:bodyPr lIns="91440" rIns="91440" tIns="45720" bIns="45720" anchor="b">
            <a:normAutofit/>
          </a:bodyPr>
          <a:p>
            <a:pPr indent="0">
              <a:buNone/>
            </a:pPr>
            <a:r>
              <a:rPr b="0" lang="en-US" sz="4800" spc="-1" strike="noStrike">
                <a:solidFill>
                  <a:srgbClr val="000000"/>
                </a:solidFill>
                <a:latin typeface="Arial"/>
              </a:rPr>
              <a:t>Cl</a:t>
            </a:r>
            <a:r>
              <a:rPr b="0" lang="en-US" sz="4800" spc="-1" strike="noStrike">
                <a:solidFill>
                  <a:srgbClr val="000000"/>
                </a:solidFill>
                <a:latin typeface="Arial"/>
              </a:rPr>
              <a:t>ic</a:t>
            </a:r>
            <a:r>
              <a:rPr b="0" lang="en-US" sz="4800" spc="-1" strike="noStrike">
                <a:solidFill>
                  <a:srgbClr val="000000"/>
                </a:solidFill>
                <a:latin typeface="Arial"/>
              </a:rPr>
              <a:t>k </a:t>
            </a:r>
            <a:r>
              <a:rPr b="0" lang="en-US" sz="4800" spc="-1" strike="noStrike">
                <a:solidFill>
                  <a:srgbClr val="000000"/>
                </a:solidFill>
                <a:latin typeface="Arial"/>
              </a:rPr>
              <a:t>to </a:t>
            </a:r>
            <a:r>
              <a:rPr b="0" lang="en-US" sz="4800" spc="-1" strike="noStrike">
                <a:solidFill>
                  <a:srgbClr val="000000"/>
                </a:solidFill>
                <a:latin typeface="Arial"/>
              </a:rPr>
              <a:t>e</a:t>
            </a:r>
            <a:r>
              <a:rPr b="0" lang="en-US" sz="4800" spc="-1" strike="noStrike">
                <a:solidFill>
                  <a:srgbClr val="000000"/>
                </a:solidFill>
                <a:latin typeface="Arial"/>
              </a:rPr>
              <a:t>dit </a:t>
            </a:r>
            <a:r>
              <a:rPr b="0" lang="en-US" sz="4800" spc="-1" strike="noStrike">
                <a:solidFill>
                  <a:srgbClr val="000000"/>
                </a:solidFill>
                <a:latin typeface="Arial"/>
              </a:rPr>
              <a:t>th</a:t>
            </a:r>
            <a:r>
              <a:rPr b="0" lang="en-US" sz="4800" spc="-1" strike="noStrike">
                <a:solidFill>
                  <a:srgbClr val="000000"/>
                </a:solidFill>
                <a:latin typeface="Arial"/>
              </a:rPr>
              <a:t>e </a:t>
            </a:r>
            <a:r>
              <a:rPr b="0" lang="en-US" sz="4800" spc="-1" strike="noStrike">
                <a:solidFill>
                  <a:srgbClr val="000000"/>
                </a:solidFill>
                <a:latin typeface="Arial"/>
              </a:rPr>
              <a:t>titl</a:t>
            </a:r>
            <a:r>
              <a:rPr b="0" lang="en-US" sz="4800" spc="-1" strike="noStrike">
                <a:solidFill>
                  <a:srgbClr val="000000"/>
                </a:solidFill>
                <a:latin typeface="Arial"/>
              </a:rPr>
              <a:t>e </a:t>
            </a:r>
            <a:r>
              <a:rPr b="0" lang="en-US" sz="4800" spc="-1" strike="noStrike">
                <a:solidFill>
                  <a:srgbClr val="000000"/>
                </a:solidFill>
                <a:latin typeface="Arial"/>
              </a:rPr>
              <a:t>te</a:t>
            </a:r>
            <a:r>
              <a:rPr b="0" lang="en-US" sz="4800" spc="-1" strike="noStrike">
                <a:solidFill>
                  <a:srgbClr val="000000"/>
                </a:solidFill>
                <a:latin typeface="Arial"/>
              </a:rPr>
              <a:t>xt </a:t>
            </a:r>
            <a:r>
              <a:rPr b="0" lang="en-US" sz="4800" spc="-1" strike="noStrike">
                <a:solidFill>
                  <a:srgbClr val="000000"/>
                </a:solidFill>
                <a:latin typeface="Arial"/>
              </a:rPr>
              <a:t>fo</a:t>
            </a:r>
            <a:r>
              <a:rPr b="0" lang="en-US" sz="4800" spc="-1" strike="noStrike">
                <a:solidFill>
                  <a:srgbClr val="000000"/>
                </a:solidFill>
                <a:latin typeface="Arial"/>
              </a:rPr>
              <a:t>r</a:t>
            </a:r>
            <a:r>
              <a:rPr b="0" lang="en-US" sz="4800" spc="-1" strike="noStrike">
                <a:solidFill>
                  <a:srgbClr val="000000"/>
                </a:solidFill>
                <a:latin typeface="Arial"/>
              </a:rPr>
              <a:t>m</a:t>
            </a:r>
            <a:r>
              <a:rPr b="0" lang="en-US" sz="4800" spc="-1" strike="noStrike">
                <a:solidFill>
                  <a:srgbClr val="000000"/>
                </a:solidFill>
                <a:latin typeface="Arial"/>
              </a:rPr>
              <a:t>at</a:t>
            </a:r>
            <a:endParaRPr b="0" lang="en-US" sz="4800" spc="-1" strike="noStrike">
              <a:solidFill>
                <a:srgbClr val="000000"/>
              </a:solidFill>
              <a:latin typeface="Arial"/>
            </a:endParaRPr>
          </a:p>
        </p:txBody>
      </p:sp>
      <p:sp>
        <p:nvSpPr>
          <p:cNvPr id="47" name="PlaceHolder 2"/>
          <p:cNvSpPr>
            <a:spLocks noGrp="1"/>
          </p:cNvSpPr>
          <p:nvPr>
            <p:ph type="body"/>
          </p:nvPr>
        </p:nvSpPr>
        <p:spPr>
          <a:xfrm>
            <a:off x="1101600" y="1845720"/>
            <a:ext cx="4957200" cy="4023000"/>
          </a:xfrm>
          <a:prstGeom prst="rect">
            <a:avLst/>
          </a:prstGeom>
          <a:noFill/>
          <a:ln w="0">
            <a:noFill/>
          </a:ln>
        </p:spPr>
        <p:txBody>
          <a:bodyPr lIns="0" rIns="0" tIns="45720" bIns="45720" anchor="t">
            <a:normAutofit/>
          </a:bodyPr>
          <a:p>
            <a:pPr marL="432000" indent="-324000">
              <a:spcBef>
                <a:spcPts val="1417"/>
              </a:spcBef>
              <a:buClr>
                <a:srgbClr val="000000"/>
              </a:buClr>
              <a:buSzPct val="45000"/>
              <a:buFont typeface="Wingdings" charset="2"/>
              <a:buChar char=""/>
            </a:pPr>
            <a:r>
              <a:rPr b="0" lang="en-US" sz="2000" spc="-1" strike="noStrike">
                <a:solidFill>
                  <a:srgbClr val="000000"/>
                </a:solidFill>
                <a:latin typeface="Arial"/>
              </a:rPr>
              <a:t>Click to edit the outline text format</a:t>
            </a:r>
            <a:endParaRPr b="0" lang="en-US" sz="20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Arial"/>
              </a:rPr>
              <a:t>Third Outline Level</a:t>
            </a:r>
            <a:endParaRPr b="0" lang="en-US" sz="2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
        <p:nvSpPr>
          <p:cNvPr id="48" name="PlaceHolder 3"/>
          <p:cNvSpPr>
            <a:spLocks noGrp="1"/>
          </p:cNvSpPr>
          <p:nvPr>
            <p:ph type="body"/>
          </p:nvPr>
        </p:nvSpPr>
        <p:spPr>
          <a:xfrm>
            <a:off x="6243120" y="1845720"/>
            <a:ext cx="4957200" cy="4023000"/>
          </a:xfrm>
          <a:prstGeom prst="rect">
            <a:avLst/>
          </a:prstGeom>
          <a:noFill/>
          <a:ln w="0">
            <a:noFill/>
          </a:ln>
        </p:spPr>
        <p:txBody>
          <a:bodyPr lIns="0" rIns="0" tIns="45720" bIns="45720" anchor="t">
            <a:normAutofit/>
          </a:bodyPr>
          <a:p>
            <a:pPr marL="432000" indent="-324000">
              <a:spcBef>
                <a:spcPts val="1417"/>
              </a:spcBef>
              <a:buClr>
                <a:srgbClr val="000000"/>
              </a:buClr>
              <a:buSzPct val="45000"/>
              <a:buFont typeface="Wingdings" charset="2"/>
              <a:buChar char=""/>
            </a:pPr>
            <a:r>
              <a:rPr b="0" lang="en-US" sz="2000" spc="-1" strike="noStrike">
                <a:solidFill>
                  <a:srgbClr val="000000"/>
                </a:solidFill>
                <a:latin typeface="Arial"/>
              </a:rPr>
              <a:t>Click to edit the outline text format</a:t>
            </a:r>
            <a:endParaRPr b="0" lang="en-US" sz="20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Arial"/>
              </a:rPr>
              <a:t>Third Outline Level</a:t>
            </a:r>
            <a:endParaRPr b="0" lang="en-US" sz="2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
        <p:nvSpPr>
          <p:cNvPr id="49" name="PlaceHolder 4"/>
          <p:cNvSpPr>
            <a:spLocks noGrp="1"/>
          </p:cNvSpPr>
          <p:nvPr>
            <p:ph type="dt" idx="13"/>
          </p:nvPr>
        </p:nvSpPr>
        <p:spPr>
          <a:xfrm>
            <a:off x="1101600" y="6459840"/>
            <a:ext cx="2481840" cy="3646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50" name="PlaceHolder 5"/>
          <p:cNvSpPr>
            <a:spLocks noGrp="1"/>
          </p:cNvSpPr>
          <p:nvPr>
            <p:ph type="ftr" idx="14"/>
          </p:nvPr>
        </p:nvSpPr>
        <p:spPr>
          <a:xfrm>
            <a:off x="3701160" y="6459840"/>
            <a:ext cx="484200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51" name="PlaceHolder 6"/>
          <p:cNvSpPr>
            <a:spLocks noGrp="1"/>
          </p:cNvSpPr>
          <p:nvPr>
            <p:ph type="sldNum" idx="15"/>
          </p:nvPr>
        </p:nvSpPr>
        <p:spPr>
          <a:xfrm>
            <a:off x="9940320" y="6459840"/>
            <a:ext cx="131688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39E8649B-C4A2-4415-B969-E2AD50C51721}" type="slidenum">
              <a:rPr b="0" lang="es-ES" sz="1050" spc="-1" strike="noStrike">
                <a:solidFill>
                  <a:srgbClr val="ffffff"/>
                </a:solidFill>
                <a:latin typeface="Calibri"/>
                <a:ea typeface="Calibri"/>
              </a:rPr>
              <a:t>&lt;number&gt;</a:t>
            </a:fld>
            <a:endParaRPr b="0" lang="en-US" sz="105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bfbfb"/>
        </a:solidFill>
      </p:bgPr>
    </p:bg>
    <p:spTree>
      <p:nvGrpSpPr>
        <p:cNvPr id="1" name=""/>
        <p:cNvGrpSpPr/>
        <p:nvPr/>
      </p:nvGrpSpPr>
      <p:grpSpPr>
        <a:xfrm>
          <a:off x="0" y="0"/>
          <a:ext cx="0" cy="0"/>
          <a:chOff x="0" y="0"/>
          <a:chExt cx="0" cy="0"/>
        </a:xfrm>
      </p:grpSpPr>
      <p:sp>
        <p:nvSpPr>
          <p:cNvPr id="55" name="Google Shape;10;p31"/>
          <p:cNvSpPr/>
          <p:nvPr/>
        </p:nvSpPr>
        <p:spPr>
          <a:xfrm>
            <a:off x="0" y="6419880"/>
            <a:ext cx="12240720" cy="456840"/>
          </a:xfrm>
          <a:prstGeom prst="rect">
            <a:avLst/>
          </a:prstGeom>
          <a:solidFill>
            <a:schemeClr val="accent2"/>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pc="-1" strike="noStrike">
              <a:solidFill>
                <a:srgbClr val="000000"/>
              </a:solidFill>
              <a:latin typeface="Arial"/>
              <a:ea typeface="Arial"/>
            </a:endParaRPr>
          </a:p>
        </p:txBody>
      </p:sp>
      <p:sp>
        <p:nvSpPr>
          <p:cNvPr id="56" name="Google Shape;11;p31"/>
          <p:cNvSpPr/>
          <p:nvPr/>
        </p:nvSpPr>
        <p:spPr>
          <a:xfrm>
            <a:off x="0" y="6334200"/>
            <a:ext cx="12240720" cy="66240"/>
          </a:xfrm>
          <a:prstGeom prst="rect">
            <a:avLst/>
          </a:prstGeom>
          <a:solidFill>
            <a:schemeClr val="accent1"/>
          </a:solidFill>
          <a:ln w="0">
            <a:noFill/>
          </a:ln>
        </p:spPr>
        <p:style>
          <a:lnRef idx="0"/>
          <a:fillRef idx="0"/>
          <a:effectRef idx="0"/>
          <a:fontRef idx="minor"/>
        </p:style>
        <p:txBody>
          <a:bodyPr tIns="33120" bIns="33120" anchor="ctr">
            <a:noAutofit/>
          </a:bodyPr>
          <a:p>
            <a:pPr>
              <a:lnSpc>
                <a:spcPct val="100000"/>
              </a:lnSpc>
              <a:tabLst>
                <a:tab algn="l" pos="0"/>
              </a:tabLst>
            </a:pPr>
            <a:endParaRPr b="0" lang="en-US" sz="1400" spc="-1" strike="noStrike">
              <a:solidFill>
                <a:srgbClr val="000000"/>
              </a:solidFill>
              <a:latin typeface="Arial"/>
              <a:ea typeface="Arial"/>
            </a:endParaRPr>
          </a:p>
        </p:txBody>
      </p:sp>
      <p:cxnSp>
        <p:nvCxnSpPr>
          <p:cNvPr id="57" name="Google Shape;16;p31"/>
          <p:cNvCxnSpPr/>
          <p:nvPr/>
        </p:nvCxnSpPr>
        <p:spPr>
          <a:xfrm>
            <a:off x="1198080" y="1737720"/>
            <a:ext cx="10007640" cy="360"/>
          </a:xfrm>
          <a:prstGeom prst="straightConnector1">
            <a:avLst/>
          </a:prstGeom>
          <a:ln w="9525">
            <a:solidFill>
              <a:srgbClr val="7f7f7f"/>
            </a:solidFill>
            <a:round/>
          </a:ln>
        </p:spPr>
      </p:cxnSp>
      <p:sp>
        <p:nvSpPr>
          <p:cNvPr id="58" name="PlaceHolder 1"/>
          <p:cNvSpPr>
            <a:spLocks noGrp="1"/>
          </p:cNvSpPr>
          <p:nvPr>
            <p:ph type="title"/>
          </p:nvPr>
        </p:nvSpPr>
        <p:spPr>
          <a:xfrm>
            <a:off x="1101600" y="286560"/>
            <a:ext cx="10098720" cy="1450440"/>
          </a:xfrm>
          <a:prstGeom prst="rect">
            <a:avLst/>
          </a:prstGeom>
          <a:noFill/>
          <a:ln w="0">
            <a:noFill/>
          </a:ln>
        </p:spPr>
        <p:txBody>
          <a:bodyPr lIns="91440" rIns="91440" tIns="45720" bIns="45720" anchor="b">
            <a:normAutofit/>
          </a:bodyPr>
          <a:p>
            <a:pPr indent="0">
              <a:buNone/>
            </a:pPr>
            <a:r>
              <a:rPr b="0" lang="en-US" sz="4800" spc="-1" strike="noStrike">
                <a:solidFill>
                  <a:srgbClr val="000000"/>
                </a:solidFill>
                <a:latin typeface="Arial"/>
              </a:rPr>
              <a:t>Cl</a:t>
            </a:r>
            <a:r>
              <a:rPr b="0" lang="en-US" sz="4800" spc="-1" strike="noStrike">
                <a:solidFill>
                  <a:srgbClr val="000000"/>
                </a:solidFill>
                <a:latin typeface="Arial"/>
              </a:rPr>
              <a:t>ic</a:t>
            </a:r>
            <a:r>
              <a:rPr b="0" lang="en-US" sz="4800" spc="-1" strike="noStrike">
                <a:solidFill>
                  <a:srgbClr val="000000"/>
                </a:solidFill>
                <a:latin typeface="Arial"/>
              </a:rPr>
              <a:t>k </a:t>
            </a:r>
            <a:r>
              <a:rPr b="0" lang="en-US" sz="4800" spc="-1" strike="noStrike">
                <a:solidFill>
                  <a:srgbClr val="000000"/>
                </a:solidFill>
                <a:latin typeface="Arial"/>
              </a:rPr>
              <a:t>to </a:t>
            </a:r>
            <a:r>
              <a:rPr b="0" lang="en-US" sz="4800" spc="-1" strike="noStrike">
                <a:solidFill>
                  <a:srgbClr val="000000"/>
                </a:solidFill>
                <a:latin typeface="Arial"/>
              </a:rPr>
              <a:t>e</a:t>
            </a:r>
            <a:r>
              <a:rPr b="0" lang="en-US" sz="4800" spc="-1" strike="noStrike">
                <a:solidFill>
                  <a:srgbClr val="000000"/>
                </a:solidFill>
                <a:latin typeface="Arial"/>
              </a:rPr>
              <a:t>dit </a:t>
            </a:r>
            <a:r>
              <a:rPr b="0" lang="en-US" sz="4800" spc="-1" strike="noStrike">
                <a:solidFill>
                  <a:srgbClr val="000000"/>
                </a:solidFill>
                <a:latin typeface="Arial"/>
              </a:rPr>
              <a:t>th</a:t>
            </a:r>
            <a:r>
              <a:rPr b="0" lang="en-US" sz="4800" spc="-1" strike="noStrike">
                <a:solidFill>
                  <a:srgbClr val="000000"/>
                </a:solidFill>
                <a:latin typeface="Arial"/>
              </a:rPr>
              <a:t>e </a:t>
            </a:r>
            <a:r>
              <a:rPr b="0" lang="en-US" sz="4800" spc="-1" strike="noStrike">
                <a:solidFill>
                  <a:srgbClr val="000000"/>
                </a:solidFill>
                <a:latin typeface="Arial"/>
              </a:rPr>
              <a:t>titl</a:t>
            </a:r>
            <a:r>
              <a:rPr b="0" lang="en-US" sz="4800" spc="-1" strike="noStrike">
                <a:solidFill>
                  <a:srgbClr val="000000"/>
                </a:solidFill>
                <a:latin typeface="Arial"/>
              </a:rPr>
              <a:t>e </a:t>
            </a:r>
            <a:r>
              <a:rPr b="0" lang="en-US" sz="4800" spc="-1" strike="noStrike">
                <a:solidFill>
                  <a:srgbClr val="000000"/>
                </a:solidFill>
                <a:latin typeface="Arial"/>
              </a:rPr>
              <a:t>te</a:t>
            </a:r>
            <a:r>
              <a:rPr b="0" lang="en-US" sz="4800" spc="-1" strike="noStrike">
                <a:solidFill>
                  <a:srgbClr val="000000"/>
                </a:solidFill>
                <a:latin typeface="Arial"/>
              </a:rPr>
              <a:t>xt </a:t>
            </a:r>
            <a:r>
              <a:rPr b="0" lang="en-US" sz="4800" spc="-1" strike="noStrike">
                <a:solidFill>
                  <a:srgbClr val="000000"/>
                </a:solidFill>
                <a:latin typeface="Arial"/>
              </a:rPr>
              <a:t>fo</a:t>
            </a:r>
            <a:r>
              <a:rPr b="0" lang="en-US" sz="4800" spc="-1" strike="noStrike">
                <a:solidFill>
                  <a:srgbClr val="000000"/>
                </a:solidFill>
                <a:latin typeface="Arial"/>
              </a:rPr>
              <a:t>r</a:t>
            </a:r>
            <a:r>
              <a:rPr b="0" lang="en-US" sz="4800" spc="-1" strike="noStrike">
                <a:solidFill>
                  <a:srgbClr val="000000"/>
                </a:solidFill>
                <a:latin typeface="Arial"/>
              </a:rPr>
              <a:t>m</a:t>
            </a:r>
            <a:r>
              <a:rPr b="0" lang="en-US" sz="4800" spc="-1" strike="noStrike">
                <a:solidFill>
                  <a:srgbClr val="000000"/>
                </a:solidFill>
                <a:latin typeface="Arial"/>
              </a:rPr>
              <a:t>at</a:t>
            </a:r>
            <a:endParaRPr b="0" lang="en-US" sz="4800" spc="-1" strike="noStrike">
              <a:solidFill>
                <a:srgbClr val="000000"/>
              </a:solidFill>
              <a:latin typeface="Arial"/>
            </a:endParaRPr>
          </a:p>
        </p:txBody>
      </p:sp>
      <p:sp>
        <p:nvSpPr>
          <p:cNvPr id="59" name="PlaceHolder 2"/>
          <p:cNvSpPr>
            <a:spLocks noGrp="1"/>
          </p:cNvSpPr>
          <p:nvPr>
            <p:ph type="body"/>
          </p:nvPr>
        </p:nvSpPr>
        <p:spPr>
          <a:xfrm>
            <a:off x="1101600" y="1846080"/>
            <a:ext cx="4957200" cy="735840"/>
          </a:xfrm>
          <a:prstGeom prst="rect">
            <a:avLst/>
          </a:prstGeom>
          <a:noFill/>
          <a:ln w="0">
            <a:noFill/>
          </a:ln>
        </p:spPr>
        <p:txBody>
          <a:bodyPr lIns="91440" rIns="91440" tIns="45720" bIns="45720" anchor="ctr">
            <a:normAutofit fontScale="12492"/>
          </a:bodyPr>
          <a:p>
            <a:pPr marL="432000" indent="-324000">
              <a:spcBef>
                <a:spcPts val="1417"/>
              </a:spcBef>
              <a:buClr>
                <a:srgbClr val="000000"/>
              </a:buClr>
              <a:buSzPct val="45000"/>
              <a:buFont typeface="Wingdings" charset="2"/>
              <a:buChar char=""/>
            </a:pPr>
            <a:r>
              <a:rPr b="0" lang="en-US" sz="2000" spc="-1" strike="noStrike">
                <a:solidFill>
                  <a:srgbClr val="000000"/>
                </a:solidFill>
                <a:latin typeface="Arial"/>
              </a:rPr>
              <a:t>Click to edit the outline text format</a:t>
            </a:r>
            <a:endParaRPr b="0" lang="en-US" sz="20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Arial"/>
              </a:rPr>
              <a:t>Third Outline Level</a:t>
            </a:r>
            <a:endParaRPr b="0" lang="en-US" sz="2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
        <p:nvSpPr>
          <p:cNvPr id="60" name="PlaceHolder 3"/>
          <p:cNvSpPr>
            <a:spLocks noGrp="1"/>
          </p:cNvSpPr>
          <p:nvPr>
            <p:ph type="body"/>
          </p:nvPr>
        </p:nvSpPr>
        <p:spPr>
          <a:xfrm>
            <a:off x="1101600" y="2582280"/>
            <a:ext cx="4957200" cy="3377880"/>
          </a:xfrm>
          <a:prstGeom prst="rect">
            <a:avLst/>
          </a:prstGeom>
          <a:noFill/>
          <a:ln w="0">
            <a:noFill/>
          </a:ln>
        </p:spPr>
        <p:txBody>
          <a:bodyPr lIns="0" rIns="0" tIns="45720" bIns="45720" anchor="t">
            <a:normAutofit/>
          </a:bodyPr>
          <a:p>
            <a:pPr marL="432000" indent="-324000">
              <a:spcBef>
                <a:spcPts val="1417"/>
              </a:spcBef>
              <a:buClr>
                <a:srgbClr val="000000"/>
              </a:buClr>
              <a:buSzPct val="45000"/>
              <a:buFont typeface="Wingdings" charset="2"/>
              <a:buChar char=""/>
            </a:pPr>
            <a:r>
              <a:rPr b="0" lang="en-US" sz="2000" spc="-1" strike="noStrike">
                <a:solidFill>
                  <a:srgbClr val="000000"/>
                </a:solidFill>
                <a:latin typeface="Arial"/>
              </a:rPr>
              <a:t>Click to edit the outline text format</a:t>
            </a:r>
            <a:endParaRPr b="0" lang="en-US" sz="20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Arial"/>
              </a:rPr>
              <a:t>Third Outline Level</a:t>
            </a:r>
            <a:endParaRPr b="0" lang="en-US" sz="2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
        <p:nvSpPr>
          <p:cNvPr id="61" name="PlaceHolder 4"/>
          <p:cNvSpPr>
            <a:spLocks noGrp="1"/>
          </p:cNvSpPr>
          <p:nvPr>
            <p:ph type="body"/>
          </p:nvPr>
        </p:nvSpPr>
        <p:spPr>
          <a:xfrm>
            <a:off x="6243120" y="1846080"/>
            <a:ext cx="4957200" cy="735840"/>
          </a:xfrm>
          <a:prstGeom prst="rect">
            <a:avLst/>
          </a:prstGeom>
          <a:noFill/>
          <a:ln w="0">
            <a:noFill/>
          </a:ln>
        </p:spPr>
        <p:txBody>
          <a:bodyPr lIns="91440" rIns="91440" tIns="45720" bIns="45720" anchor="ctr">
            <a:normAutofit fontScale="12492"/>
          </a:bodyPr>
          <a:p>
            <a:pPr marL="432000" indent="-324000">
              <a:spcBef>
                <a:spcPts val="1417"/>
              </a:spcBef>
              <a:buClr>
                <a:srgbClr val="000000"/>
              </a:buClr>
              <a:buSzPct val="45000"/>
              <a:buFont typeface="Wingdings" charset="2"/>
              <a:buChar char=""/>
            </a:pPr>
            <a:r>
              <a:rPr b="0" lang="en-US" sz="2000" spc="-1" strike="noStrike">
                <a:solidFill>
                  <a:srgbClr val="000000"/>
                </a:solidFill>
                <a:latin typeface="Arial"/>
              </a:rPr>
              <a:t>Click to edit the outline text format</a:t>
            </a:r>
            <a:endParaRPr b="0" lang="en-US" sz="20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Arial"/>
              </a:rPr>
              <a:t>Third Outline Level</a:t>
            </a:r>
            <a:endParaRPr b="0" lang="en-US" sz="2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
        <p:nvSpPr>
          <p:cNvPr id="62" name="PlaceHolder 5"/>
          <p:cNvSpPr>
            <a:spLocks noGrp="1"/>
          </p:cNvSpPr>
          <p:nvPr>
            <p:ph type="body"/>
          </p:nvPr>
        </p:nvSpPr>
        <p:spPr>
          <a:xfrm>
            <a:off x="6243120" y="2582280"/>
            <a:ext cx="4957200" cy="3377880"/>
          </a:xfrm>
          <a:prstGeom prst="rect">
            <a:avLst/>
          </a:prstGeom>
          <a:noFill/>
          <a:ln w="0">
            <a:noFill/>
          </a:ln>
        </p:spPr>
        <p:txBody>
          <a:bodyPr lIns="0" rIns="0" tIns="45720" bIns="45720" anchor="t">
            <a:normAutofit/>
          </a:bodyPr>
          <a:p>
            <a:pPr marL="432000" indent="-324000">
              <a:spcBef>
                <a:spcPts val="1417"/>
              </a:spcBef>
              <a:buClr>
                <a:srgbClr val="000000"/>
              </a:buClr>
              <a:buSzPct val="45000"/>
              <a:buFont typeface="Wingdings" charset="2"/>
              <a:buChar char=""/>
            </a:pPr>
            <a:r>
              <a:rPr b="0" lang="en-US" sz="2000" spc="-1" strike="noStrike">
                <a:solidFill>
                  <a:srgbClr val="000000"/>
                </a:solidFill>
                <a:latin typeface="Arial"/>
              </a:rPr>
              <a:t>Click to edit the outline text format</a:t>
            </a:r>
            <a:endParaRPr b="0" lang="en-US" sz="20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Arial"/>
              </a:rPr>
              <a:t>Third Outline Level</a:t>
            </a:r>
            <a:endParaRPr b="0" lang="en-US" sz="2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
        <p:nvSpPr>
          <p:cNvPr id="63" name="PlaceHolder 6"/>
          <p:cNvSpPr>
            <a:spLocks noGrp="1"/>
          </p:cNvSpPr>
          <p:nvPr>
            <p:ph type="dt" idx="16"/>
          </p:nvPr>
        </p:nvSpPr>
        <p:spPr>
          <a:xfrm>
            <a:off x="1101600" y="6459840"/>
            <a:ext cx="2481840" cy="3646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64" name="PlaceHolder 7"/>
          <p:cNvSpPr>
            <a:spLocks noGrp="1"/>
          </p:cNvSpPr>
          <p:nvPr>
            <p:ph type="ftr" idx="17"/>
          </p:nvPr>
        </p:nvSpPr>
        <p:spPr>
          <a:xfrm>
            <a:off x="3701160" y="6459840"/>
            <a:ext cx="484200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65" name="PlaceHolder 8"/>
          <p:cNvSpPr>
            <a:spLocks noGrp="1"/>
          </p:cNvSpPr>
          <p:nvPr>
            <p:ph type="sldNum" idx="18"/>
          </p:nvPr>
        </p:nvSpPr>
        <p:spPr>
          <a:xfrm>
            <a:off x="9940320" y="6459840"/>
            <a:ext cx="131688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A841A571-9FF4-4F3B-A0FC-4D3B9455E583}" type="slidenum">
              <a:rPr b="0" lang="es-ES" sz="1050" spc="-1" strike="noStrike">
                <a:solidFill>
                  <a:srgbClr val="ffffff"/>
                </a:solidFill>
                <a:latin typeface="Calibri"/>
                <a:ea typeface="Calibri"/>
              </a:rPr>
              <a:t>&lt;number&gt;</a:t>
            </a:fld>
            <a:endParaRPr b="0" lang="en-US" sz="105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bfbfb"/>
        </a:solidFill>
      </p:bgPr>
    </p:bg>
    <p:spTree>
      <p:nvGrpSpPr>
        <p:cNvPr id="1" name=""/>
        <p:cNvGrpSpPr/>
        <p:nvPr/>
      </p:nvGrpSpPr>
      <p:grpSpPr>
        <a:xfrm>
          <a:off x="0" y="0"/>
          <a:ext cx="0" cy="0"/>
          <a:chOff x="0" y="0"/>
          <a:chExt cx="0" cy="0"/>
        </a:xfrm>
      </p:grpSpPr>
      <p:sp>
        <p:nvSpPr>
          <p:cNvPr id="66" name="Google Shape;10;p31" hidden="1"/>
          <p:cNvSpPr/>
          <p:nvPr/>
        </p:nvSpPr>
        <p:spPr>
          <a:xfrm>
            <a:off x="0" y="6419880"/>
            <a:ext cx="12240720" cy="456840"/>
          </a:xfrm>
          <a:prstGeom prst="rect">
            <a:avLst/>
          </a:prstGeom>
          <a:solidFill>
            <a:schemeClr val="accent2"/>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pc="-1" strike="noStrike">
              <a:solidFill>
                <a:srgbClr val="000000"/>
              </a:solidFill>
              <a:latin typeface="Arial"/>
              <a:ea typeface="Arial"/>
            </a:endParaRPr>
          </a:p>
        </p:txBody>
      </p:sp>
      <p:sp>
        <p:nvSpPr>
          <p:cNvPr id="67" name="Google Shape;11;p31" hidden="1"/>
          <p:cNvSpPr/>
          <p:nvPr/>
        </p:nvSpPr>
        <p:spPr>
          <a:xfrm>
            <a:off x="0" y="6334200"/>
            <a:ext cx="12240720" cy="66240"/>
          </a:xfrm>
          <a:prstGeom prst="rect">
            <a:avLst/>
          </a:prstGeom>
          <a:solidFill>
            <a:schemeClr val="accent1"/>
          </a:solidFill>
          <a:ln w="0">
            <a:noFill/>
          </a:ln>
        </p:spPr>
        <p:style>
          <a:lnRef idx="0"/>
          <a:fillRef idx="0"/>
          <a:effectRef idx="0"/>
          <a:fontRef idx="minor"/>
        </p:style>
        <p:txBody>
          <a:bodyPr tIns="33120" bIns="33120" anchor="ctr">
            <a:noAutofit/>
          </a:bodyPr>
          <a:p>
            <a:pPr>
              <a:lnSpc>
                <a:spcPct val="100000"/>
              </a:lnSpc>
              <a:tabLst>
                <a:tab algn="l" pos="0"/>
              </a:tabLst>
            </a:pPr>
            <a:endParaRPr b="0" lang="en-US" sz="1400" spc="-1" strike="noStrike">
              <a:solidFill>
                <a:srgbClr val="000000"/>
              </a:solidFill>
              <a:latin typeface="Arial"/>
              <a:ea typeface="Arial"/>
            </a:endParaRPr>
          </a:p>
        </p:txBody>
      </p:sp>
      <p:cxnSp>
        <p:nvCxnSpPr>
          <p:cNvPr id="68" name="Google Shape;16;p31"/>
          <p:cNvCxnSpPr/>
          <p:nvPr/>
        </p:nvCxnSpPr>
        <p:spPr>
          <a:xfrm>
            <a:off x="1198080" y="1737720"/>
            <a:ext cx="10007640" cy="360"/>
          </a:xfrm>
          <a:prstGeom prst="straightConnector1">
            <a:avLst/>
          </a:prstGeom>
          <a:ln w="9525">
            <a:solidFill>
              <a:srgbClr val="7f7f7f"/>
            </a:solidFill>
            <a:round/>
          </a:ln>
        </p:spPr>
      </p:cxnSp>
      <p:sp>
        <p:nvSpPr>
          <p:cNvPr id="69" name="Google Shape;138;p41"/>
          <p:cNvSpPr/>
          <p:nvPr/>
        </p:nvSpPr>
        <p:spPr>
          <a:xfrm>
            <a:off x="3240" y="6400800"/>
            <a:ext cx="12237840" cy="456840"/>
          </a:xfrm>
          <a:prstGeom prst="rect">
            <a:avLst/>
          </a:prstGeom>
          <a:solidFill>
            <a:schemeClr val="accent2"/>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pc="-1" strike="noStrike">
              <a:solidFill>
                <a:srgbClr val="000000"/>
              </a:solidFill>
              <a:latin typeface="Arial"/>
              <a:ea typeface="Arial"/>
            </a:endParaRPr>
          </a:p>
        </p:txBody>
      </p:sp>
      <p:sp>
        <p:nvSpPr>
          <p:cNvPr id="70" name="Google Shape;139;p41"/>
          <p:cNvSpPr/>
          <p:nvPr/>
        </p:nvSpPr>
        <p:spPr>
          <a:xfrm>
            <a:off x="0" y="6334200"/>
            <a:ext cx="12237840" cy="63720"/>
          </a:xfrm>
          <a:prstGeom prst="rect">
            <a:avLst/>
          </a:prstGeom>
          <a:solidFill>
            <a:schemeClr val="accent1"/>
          </a:solidFill>
          <a:ln w="0">
            <a:noFill/>
          </a:ln>
        </p:spPr>
        <p:style>
          <a:lnRef idx="0"/>
          <a:fillRef idx="0"/>
          <a:effectRef idx="0"/>
          <a:fontRef idx="minor"/>
        </p:style>
        <p:txBody>
          <a:bodyPr tIns="32040" bIns="32040" anchor="ctr">
            <a:noAutofit/>
          </a:bodyPr>
          <a:p>
            <a:pPr>
              <a:lnSpc>
                <a:spcPct val="100000"/>
              </a:lnSpc>
              <a:tabLst>
                <a:tab algn="l" pos="0"/>
              </a:tabLst>
            </a:pPr>
            <a:endParaRPr b="0" lang="en-US" sz="1400" spc="-1" strike="noStrike">
              <a:solidFill>
                <a:srgbClr val="000000"/>
              </a:solidFill>
              <a:latin typeface="Arial"/>
              <a:ea typeface="Arial"/>
            </a:endParaRPr>
          </a:p>
        </p:txBody>
      </p:sp>
      <p:sp>
        <p:nvSpPr>
          <p:cNvPr id="71" name="PlaceHolder 1"/>
          <p:cNvSpPr>
            <a:spLocks noGrp="1"/>
          </p:cNvSpPr>
          <p:nvPr>
            <p:ph type="dt" idx="19"/>
          </p:nvPr>
        </p:nvSpPr>
        <p:spPr>
          <a:xfrm>
            <a:off x="1101600" y="6459840"/>
            <a:ext cx="2481840" cy="3646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72" name="PlaceHolder 2"/>
          <p:cNvSpPr>
            <a:spLocks noGrp="1"/>
          </p:cNvSpPr>
          <p:nvPr>
            <p:ph type="ftr" idx="20"/>
          </p:nvPr>
        </p:nvSpPr>
        <p:spPr>
          <a:xfrm>
            <a:off x="3701160" y="6459840"/>
            <a:ext cx="484200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73" name="PlaceHolder 3"/>
          <p:cNvSpPr>
            <a:spLocks noGrp="1"/>
          </p:cNvSpPr>
          <p:nvPr>
            <p:ph type="sldNum" idx="21"/>
          </p:nvPr>
        </p:nvSpPr>
        <p:spPr>
          <a:xfrm>
            <a:off x="9940320" y="6459840"/>
            <a:ext cx="131688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6EBAB796-6666-4E61-8770-A65DC354B43D}" type="slidenum">
              <a:rPr b="0" lang="es-ES" sz="1050" spc="-1" strike="noStrike">
                <a:solidFill>
                  <a:srgbClr val="ffffff"/>
                </a:solidFill>
                <a:latin typeface="Calibri"/>
                <a:ea typeface="Calibri"/>
              </a:rPr>
              <a:t>&lt;number&gt;</a:t>
            </a:fld>
            <a:endParaRPr b="0" lang="en-US" sz="1050" spc="-1" strike="noStrike">
              <a:solidFill>
                <a:srgbClr val="000000"/>
              </a:solidFill>
              <a:latin typeface="Times New Roman"/>
            </a:endParaRPr>
          </a:p>
        </p:txBody>
      </p:sp>
      <p:sp>
        <p:nvSpPr>
          <p:cNvPr id="74" name="Google Shape;143;p41"/>
          <p:cNvSpPr/>
          <p:nvPr/>
        </p:nvSpPr>
        <p:spPr>
          <a:xfrm>
            <a:off x="-1537200" y="6446520"/>
            <a:ext cx="4842000" cy="364680"/>
          </a:xfrm>
          <a:prstGeom prst="rect">
            <a:avLst/>
          </a:prstGeom>
          <a:noFill/>
          <a:ln w="0">
            <a:noFill/>
          </a:ln>
        </p:spPr>
        <p:style>
          <a:lnRef idx="0"/>
          <a:fillRef idx="0"/>
          <a:effectRef idx="0"/>
          <a:fontRef idx="minor"/>
        </p:style>
        <p:txBody>
          <a:bodyPr anchor="ctr">
            <a:noAutofit/>
          </a:bodyPr>
          <a:p>
            <a:pPr algn="ctr">
              <a:lnSpc>
                <a:spcPct val="100000"/>
              </a:lnSpc>
              <a:tabLst>
                <a:tab algn="l" pos="0"/>
              </a:tabLst>
            </a:pPr>
            <a:r>
              <a:rPr b="1" lang="sv-SE" sz="900" spc="-1" strike="noStrike">
                <a:solidFill>
                  <a:schemeClr val="lt1"/>
                </a:solidFill>
                <a:latin typeface="Calibri"/>
                <a:ea typeface="Calibri"/>
              </a:rPr>
              <a:t>Ingeniería de Software I 2024</a:t>
            </a:r>
            <a:endParaRPr b="0" lang="en-US" sz="9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bfbfb"/>
        </a:solidFill>
      </p:bgPr>
    </p:bg>
    <p:spTree>
      <p:nvGrpSpPr>
        <p:cNvPr id="1" name=""/>
        <p:cNvGrpSpPr/>
        <p:nvPr/>
      </p:nvGrpSpPr>
      <p:grpSpPr>
        <a:xfrm>
          <a:off x="0" y="0"/>
          <a:ext cx="0" cy="0"/>
          <a:chOff x="0" y="0"/>
          <a:chExt cx="0" cy="0"/>
        </a:xfrm>
      </p:grpSpPr>
      <p:sp>
        <p:nvSpPr>
          <p:cNvPr id="75" name="Google Shape;10;p31" hidden="1"/>
          <p:cNvSpPr/>
          <p:nvPr/>
        </p:nvSpPr>
        <p:spPr>
          <a:xfrm>
            <a:off x="0" y="6419880"/>
            <a:ext cx="12240720" cy="456840"/>
          </a:xfrm>
          <a:prstGeom prst="rect">
            <a:avLst/>
          </a:prstGeom>
          <a:solidFill>
            <a:schemeClr val="accent2"/>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pc="-1" strike="noStrike">
              <a:solidFill>
                <a:srgbClr val="000000"/>
              </a:solidFill>
              <a:latin typeface="Arial"/>
              <a:ea typeface="Arial"/>
            </a:endParaRPr>
          </a:p>
        </p:txBody>
      </p:sp>
      <p:sp>
        <p:nvSpPr>
          <p:cNvPr id="76" name="Google Shape;11;p31" hidden="1"/>
          <p:cNvSpPr/>
          <p:nvPr/>
        </p:nvSpPr>
        <p:spPr>
          <a:xfrm>
            <a:off x="0" y="6334200"/>
            <a:ext cx="12240720" cy="66240"/>
          </a:xfrm>
          <a:prstGeom prst="rect">
            <a:avLst/>
          </a:prstGeom>
          <a:solidFill>
            <a:schemeClr val="accent1"/>
          </a:solidFill>
          <a:ln w="0">
            <a:noFill/>
          </a:ln>
        </p:spPr>
        <p:style>
          <a:lnRef idx="0"/>
          <a:fillRef idx="0"/>
          <a:effectRef idx="0"/>
          <a:fontRef idx="minor"/>
        </p:style>
        <p:txBody>
          <a:bodyPr tIns="33120" bIns="33120" anchor="ctr">
            <a:noAutofit/>
          </a:bodyPr>
          <a:p>
            <a:pPr>
              <a:lnSpc>
                <a:spcPct val="100000"/>
              </a:lnSpc>
              <a:tabLst>
                <a:tab algn="l" pos="0"/>
              </a:tabLst>
            </a:pPr>
            <a:endParaRPr b="0" lang="en-US" sz="1400" spc="-1" strike="noStrike">
              <a:solidFill>
                <a:srgbClr val="000000"/>
              </a:solidFill>
              <a:latin typeface="Arial"/>
              <a:ea typeface="Arial"/>
            </a:endParaRPr>
          </a:p>
        </p:txBody>
      </p:sp>
      <p:cxnSp>
        <p:nvCxnSpPr>
          <p:cNvPr id="77" name="Google Shape;16;p31"/>
          <p:cNvCxnSpPr/>
          <p:nvPr/>
        </p:nvCxnSpPr>
        <p:spPr>
          <a:xfrm>
            <a:off x="1198080" y="1737720"/>
            <a:ext cx="10007640" cy="360"/>
          </a:xfrm>
          <a:prstGeom prst="straightConnector1">
            <a:avLst/>
          </a:prstGeom>
          <a:ln w="9525">
            <a:solidFill>
              <a:srgbClr val="7f7f7f"/>
            </a:solidFill>
            <a:round/>
          </a:ln>
        </p:spPr>
      </p:cxnSp>
      <p:sp>
        <p:nvSpPr>
          <p:cNvPr id="78" name="Google Shape;146;p42"/>
          <p:cNvSpPr/>
          <p:nvPr/>
        </p:nvSpPr>
        <p:spPr>
          <a:xfrm>
            <a:off x="0" y="0"/>
            <a:ext cx="4066920" cy="6857640"/>
          </a:xfrm>
          <a:prstGeom prst="rect">
            <a:avLst/>
          </a:prstGeom>
          <a:solidFill>
            <a:schemeClr val="accent2"/>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pc="-1" strike="noStrike">
              <a:solidFill>
                <a:srgbClr val="000000"/>
              </a:solidFill>
              <a:latin typeface="Arial"/>
              <a:ea typeface="Arial"/>
            </a:endParaRPr>
          </a:p>
        </p:txBody>
      </p:sp>
      <p:sp>
        <p:nvSpPr>
          <p:cNvPr id="79" name="Google Shape;147;p42"/>
          <p:cNvSpPr/>
          <p:nvPr/>
        </p:nvSpPr>
        <p:spPr>
          <a:xfrm>
            <a:off x="4056480" y="0"/>
            <a:ext cx="64080" cy="6857640"/>
          </a:xfrm>
          <a:prstGeom prst="rect">
            <a:avLst/>
          </a:prstGeom>
          <a:solidFill>
            <a:schemeClr val="accent1"/>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pc="-1" strike="noStrike">
              <a:solidFill>
                <a:srgbClr val="000000"/>
              </a:solidFill>
              <a:latin typeface="Arial"/>
              <a:ea typeface="Arial"/>
            </a:endParaRPr>
          </a:p>
        </p:txBody>
      </p:sp>
      <p:sp>
        <p:nvSpPr>
          <p:cNvPr id="80" name="PlaceHolder 1"/>
          <p:cNvSpPr>
            <a:spLocks noGrp="1"/>
          </p:cNvSpPr>
          <p:nvPr>
            <p:ph type="title"/>
          </p:nvPr>
        </p:nvSpPr>
        <p:spPr>
          <a:xfrm>
            <a:off x="459000" y="594360"/>
            <a:ext cx="3213000" cy="2285640"/>
          </a:xfrm>
          <a:prstGeom prst="rect">
            <a:avLst/>
          </a:prstGeom>
          <a:noFill/>
          <a:ln w="0">
            <a:noFill/>
          </a:ln>
        </p:spPr>
        <p:txBody>
          <a:bodyPr lIns="91440" rIns="91440" tIns="45720" bIns="45720" anchor="b">
            <a:normAutofit/>
          </a:bodyPr>
          <a:p>
            <a:pPr indent="0">
              <a:buNone/>
            </a:pPr>
            <a:r>
              <a:rPr b="0" lang="en-US" sz="3600" spc="-1" strike="noStrike">
                <a:solidFill>
                  <a:srgbClr val="000000"/>
                </a:solidFill>
                <a:latin typeface="Arial"/>
              </a:rPr>
              <a:t>Click to edit the title text format</a:t>
            </a:r>
            <a:endParaRPr b="0" lang="en-US" sz="3600" spc="-1" strike="noStrike">
              <a:solidFill>
                <a:srgbClr val="000000"/>
              </a:solidFill>
              <a:latin typeface="Arial"/>
            </a:endParaRPr>
          </a:p>
        </p:txBody>
      </p:sp>
      <p:sp>
        <p:nvSpPr>
          <p:cNvPr id="81" name="PlaceHolder 2"/>
          <p:cNvSpPr>
            <a:spLocks noGrp="1"/>
          </p:cNvSpPr>
          <p:nvPr>
            <p:ph type="body"/>
          </p:nvPr>
        </p:nvSpPr>
        <p:spPr>
          <a:xfrm>
            <a:off x="4820040" y="731520"/>
            <a:ext cx="6518160" cy="5257440"/>
          </a:xfrm>
          <a:prstGeom prst="rect">
            <a:avLst/>
          </a:prstGeom>
          <a:noFill/>
          <a:ln w="0">
            <a:noFill/>
          </a:ln>
        </p:spPr>
        <p:txBody>
          <a:bodyPr lIns="0" rIns="0" tIns="45720" bIns="45720" anchor="t">
            <a:normAutofit/>
          </a:bodyPr>
          <a:p>
            <a:pPr marL="432000" indent="-324000">
              <a:spcBef>
                <a:spcPts val="1417"/>
              </a:spcBef>
              <a:buClr>
                <a:srgbClr val="000000"/>
              </a:buClr>
              <a:buSzPct val="45000"/>
              <a:buFont typeface="Wingdings" charset="2"/>
              <a:buChar char=""/>
            </a:pPr>
            <a:r>
              <a:rPr b="0" lang="en-US" sz="2000" spc="-1" strike="noStrike">
                <a:solidFill>
                  <a:srgbClr val="000000"/>
                </a:solidFill>
                <a:latin typeface="Arial"/>
              </a:rPr>
              <a:t>Click to edit the outline text format</a:t>
            </a:r>
            <a:endParaRPr b="0" lang="en-US" sz="20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Arial"/>
              </a:rPr>
              <a:t>Third Outline Level</a:t>
            </a:r>
            <a:endParaRPr b="0" lang="en-US" sz="2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
        <p:nvSpPr>
          <p:cNvPr id="82" name="PlaceHolder 3"/>
          <p:cNvSpPr>
            <a:spLocks noGrp="1"/>
          </p:cNvSpPr>
          <p:nvPr>
            <p:ph type="body"/>
          </p:nvPr>
        </p:nvSpPr>
        <p:spPr>
          <a:xfrm>
            <a:off x="459000" y="2926080"/>
            <a:ext cx="3213000" cy="3378600"/>
          </a:xfrm>
          <a:prstGeom prst="rect">
            <a:avLst/>
          </a:prstGeom>
          <a:noFill/>
          <a:ln w="0">
            <a:noFill/>
          </a:ln>
        </p:spPr>
        <p:txBody>
          <a:bodyPr lIns="91440" rIns="91440" tIns="45720" bIns="45720" anchor="t">
            <a:normAutofit fontScale="49348" lnSpcReduction="10000"/>
          </a:bodyPr>
          <a:p>
            <a:pPr marL="432000" indent="-324000">
              <a:spcBef>
                <a:spcPts val="1417"/>
              </a:spcBef>
              <a:buClr>
                <a:srgbClr val="000000"/>
              </a:buClr>
              <a:buSzPct val="45000"/>
              <a:buFont typeface="Wingdings" charset="2"/>
              <a:buChar char=""/>
            </a:pPr>
            <a:r>
              <a:rPr b="0" lang="en-US" sz="1500" spc="-1" strike="noStrike">
                <a:solidFill>
                  <a:srgbClr val="000000"/>
                </a:solidFill>
                <a:latin typeface="Arial"/>
              </a:rPr>
              <a:t>Click to edit the outline text format</a:t>
            </a:r>
            <a:endParaRPr b="0" lang="en-US" sz="15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500" spc="-1" strike="noStrike">
                <a:solidFill>
                  <a:srgbClr val="000000"/>
                </a:solidFill>
                <a:latin typeface="Arial"/>
              </a:rPr>
              <a:t>Second Outline Level</a:t>
            </a:r>
            <a:endParaRPr b="0" lang="en-US" sz="15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500" spc="-1" strike="noStrike">
                <a:solidFill>
                  <a:srgbClr val="000000"/>
                </a:solidFill>
                <a:latin typeface="Arial"/>
              </a:rPr>
              <a:t>Third Outline Level</a:t>
            </a:r>
            <a:endParaRPr b="0" lang="en-US" sz="15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500" spc="-1" strike="noStrike">
                <a:solidFill>
                  <a:srgbClr val="000000"/>
                </a:solidFill>
                <a:latin typeface="Arial"/>
              </a:rPr>
              <a:t>Fourth Outline Level</a:t>
            </a:r>
            <a:endParaRPr b="0" lang="en-US" sz="15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500" spc="-1" strike="noStrike">
                <a:solidFill>
                  <a:srgbClr val="000000"/>
                </a:solidFill>
                <a:latin typeface="Arial"/>
              </a:rPr>
              <a:t>Fifth Outline Level</a:t>
            </a:r>
            <a:endParaRPr b="0" lang="en-US" sz="15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500" spc="-1" strike="noStrike">
                <a:solidFill>
                  <a:srgbClr val="000000"/>
                </a:solidFill>
                <a:latin typeface="Arial"/>
              </a:rPr>
              <a:t>Sixth Outline Level</a:t>
            </a:r>
            <a:endParaRPr b="0" lang="en-US" sz="15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500" spc="-1" strike="noStrike">
                <a:solidFill>
                  <a:srgbClr val="000000"/>
                </a:solidFill>
                <a:latin typeface="Arial"/>
              </a:rPr>
              <a:t>Seventh Outline Level</a:t>
            </a:r>
            <a:endParaRPr b="0" lang="en-US" sz="1500" spc="-1" strike="noStrike">
              <a:solidFill>
                <a:srgbClr val="000000"/>
              </a:solidFill>
              <a:latin typeface="Arial"/>
            </a:endParaRPr>
          </a:p>
        </p:txBody>
      </p:sp>
      <p:sp>
        <p:nvSpPr>
          <p:cNvPr id="83" name="PlaceHolder 4"/>
          <p:cNvSpPr>
            <a:spLocks noGrp="1"/>
          </p:cNvSpPr>
          <p:nvPr>
            <p:ph type="dt" idx="22"/>
          </p:nvPr>
        </p:nvSpPr>
        <p:spPr>
          <a:xfrm>
            <a:off x="467280" y="6459840"/>
            <a:ext cx="2628720" cy="3646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84" name="PlaceHolder 5"/>
          <p:cNvSpPr>
            <a:spLocks noGrp="1"/>
          </p:cNvSpPr>
          <p:nvPr>
            <p:ph type="ftr" idx="23"/>
          </p:nvPr>
        </p:nvSpPr>
        <p:spPr>
          <a:xfrm>
            <a:off x="4820040" y="6459840"/>
            <a:ext cx="466668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85" name="PlaceHolder 6"/>
          <p:cNvSpPr>
            <a:spLocks noGrp="1"/>
          </p:cNvSpPr>
          <p:nvPr>
            <p:ph type="sldNum" idx="24"/>
          </p:nvPr>
        </p:nvSpPr>
        <p:spPr>
          <a:xfrm>
            <a:off x="9940320" y="6459840"/>
            <a:ext cx="131688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050" spc="-1" strike="noStrike">
                <a:solidFill>
                  <a:schemeClr val="dk2"/>
                </a:solidFill>
                <a:latin typeface="Calibri"/>
                <a:ea typeface="Calibri"/>
              </a:defRPr>
            </a:lvl1pPr>
          </a:lstStyle>
          <a:p>
            <a:pPr indent="0" algn="r">
              <a:lnSpc>
                <a:spcPct val="100000"/>
              </a:lnSpc>
              <a:buNone/>
              <a:tabLst>
                <a:tab algn="l" pos="0"/>
              </a:tabLst>
            </a:pPr>
            <a:fld id="{5AF586F3-2037-45F8-9BC9-98359F39461D}" type="slidenum">
              <a:rPr b="0" lang="es-ES" sz="1050" spc="-1" strike="noStrike">
                <a:solidFill>
                  <a:schemeClr val="dk2"/>
                </a:solidFill>
                <a:latin typeface="Calibri"/>
                <a:ea typeface="Calibri"/>
              </a:rPr>
              <a:t>&lt;number&gt;</a:t>
            </a:fld>
            <a:endParaRPr b="0" lang="en-US" sz="105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bfbfb"/>
        </a:solidFill>
      </p:bgPr>
    </p:bg>
    <p:spTree>
      <p:nvGrpSpPr>
        <p:cNvPr id="1" name=""/>
        <p:cNvGrpSpPr/>
        <p:nvPr/>
      </p:nvGrpSpPr>
      <p:grpSpPr>
        <a:xfrm>
          <a:off x="0" y="0"/>
          <a:ext cx="0" cy="0"/>
          <a:chOff x="0" y="0"/>
          <a:chExt cx="0" cy="0"/>
        </a:xfrm>
      </p:grpSpPr>
      <p:sp>
        <p:nvSpPr>
          <p:cNvPr id="86" name="Google Shape;10;p31" hidden="1"/>
          <p:cNvSpPr/>
          <p:nvPr/>
        </p:nvSpPr>
        <p:spPr>
          <a:xfrm>
            <a:off x="0" y="6419880"/>
            <a:ext cx="12240720" cy="456840"/>
          </a:xfrm>
          <a:prstGeom prst="rect">
            <a:avLst/>
          </a:prstGeom>
          <a:solidFill>
            <a:schemeClr val="accent2"/>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pc="-1" strike="noStrike">
              <a:solidFill>
                <a:srgbClr val="000000"/>
              </a:solidFill>
              <a:latin typeface="Arial"/>
              <a:ea typeface="Arial"/>
            </a:endParaRPr>
          </a:p>
        </p:txBody>
      </p:sp>
      <p:sp>
        <p:nvSpPr>
          <p:cNvPr id="87" name="Google Shape;11;p31" hidden="1"/>
          <p:cNvSpPr/>
          <p:nvPr/>
        </p:nvSpPr>
        <p:spPr>
          <a:xfrm>
            <a:off x="0" y="6334200"/>
            <a:ext cx="12240720" cy="66240"/>
          </a:xfrm>
          <a:prstGeom prst="rect">
            <a:avLst/>
          </a:prstGeom>
          <a:solidFill>
            <a:schemeClr val="accent1"/>
          </a:solidFill>
          <a:ln w="0">
            <a:noFill/>
          </a:ln>
        </p:spPr>
        <p:style>
          <a:lnRef idx="0"/>
          <a:fillRef idx="0"/>
          <a:effectRef idx="0"/>
          <a:fontRef idx="minor"/>
        </p:style>
        <p:txBody>
          <a:bodyPr tIns="33120" bIns="33120" anchor="ctr">
            <a:noAutofit/>
          </a:bodyPr>
          <a:p>
            <a:pPr>
              <a:lnSpc>
                <a:spcPct val="100000"/>
              </a:lnSpc>
              <a:tabLst>
                <a:tab algn="l" pos="0"/>
              </a:tabLst>
            </a:pPr>
            <a:endParaRPr b="0" lang="en-US" sz="1400" spc="-1" strike="noStrike">
              <a:solidFill>
                <a:srgbClr val="000000"/>
              </a:solidFill>
              <a:latin typeface="Arial"/>
              <a:ea typeface="Arial"/>
            </a:endParaRPr>
          </a:p>
        </p:txBody>
      </p:sp>
      <p:cxnSp>
        <p:nvCxnSpPr>
          <p:cNvPr id="88" name="Google Shape;16;p31"/>
          <p:cNvCxnSpPr/>
          <p:nvPr/>
        </p:nvCxnSpPr>
        <p:spPr>
          <a:xfrm>
            <a:off x="1198080" y="1737720"/>
            <a:ext cx="10007640" cy="360"/>
          </a:xfrm>
          <a:prstGeom prst="straightConnector1">
            <a:avLst/>
          </a:prstGeom>
          <a:ln w="9525">
            <a:solidFill>
              <a:srgbClr val="7f7f7f"/>
            </a:solidFill>
            <a:round/>
          </a:ln>
        </p:spPr>
      </p:cxnSp>
      <p:sp>
        <p:nvSpPr>
          <p:cNvPr id="89" name="Google Shape;155;p43"/>
          <p:cNvSpPr/>
          <p:nvPr/>
        </p:nvSpPr>
        <p:spPr>
          <a:xfrm>
            <a:off x="0" y="4952880"/>
            <a:ext cx="12237840" cy="1904760"/>
          </a:xfrm>
          <a:prstGeom prst="rect">
            <a:avLst/>
          </a:prstGeom>
          <a:solidFill>
            <a:schemeClr val="accent2"/>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pc="-1" strike="noStrike">
              <a:solidFill>
                <a:srgbClr val="000000"/>
              </a:solidFill>
              <a:latin typeface="Arial"/>
              <a:ea typeface="Arial"/>
            </a:endParaRPr>
          </a:p>
        </p:txBody>
      </p:sp>
      <p:sp>
        <p:nvSpPr>
          <p:cNvPr id="90" name="Google Shape;156;p43"/>
          <p:cNvSpPr/>
          <p:nvPr/>
        </p:nvSpPr>
        <p:spPr>
          <a:xfrm>
            <a:off x="0" y="4915080"/>
            <a:ext cx="12237840" cy="63720"/>
          </a:xfrm>
          <a:prstGeom prst="rect">
            <a:avLst/>
          </a:prstGeom>
          <a:solidFill>
            <a:schemeClr val="accent1"/>
          </a:solidFill>
          <a:ln w="0">
            <a:noFill/>
          </a:ln>
        </p:spPr>
        <p:style>
          <a:lnRef idx="0"/>
          <a:fillRef idx="0"/>
          <a:effectRef idx="0"/>
          <a:fontRef idx="minor"/>
        </p:style>
        <p:txBody>
          <a:bodyPr tIns="32040" bIns="32040" anchor="ctr">
            <a:noAutofit/>
          </a:bodyPr>
          <a:p>
            <a:pPr>
              <a:lnSpc>
                <a:spcPct val="100000"/>
              </a:lnSpc>
              <a:tabLst>
                <a:tab algn="l" pos="0"/>
              </a:tabLst>
            </a:pPr>
            <a:endParaRPr b="0" lang="en-US" sz="1400" spc="-1" strike="noStrike">
              <a:solidFill>
                <a:srgbClr val="000000"/>
              </a:solidFill>
              <a:latin typeface="Arial"/>
              <a:ea typeface="Arial"/>
            </a:endParaRPr>
          </a:p>
        </p:txBody>
      </p:sp>
      <p:sp>
        <p:nvSpPr>
          <p:cNvPr id="91" name="PlaceHolder 1"/>
          <p:cNvSpPr>
            <a:spLocks noGrp="1"/>
          </p:cNvSpPr>
          <p:nvPr>
            <p:ph type="title"/>
          </p:nvPr>
        </p:nvSpPr>
        <p:spPr>
          <a:xfrm>
            <a:off x="1101600" y="5074920"/>
            <a:ext cx="10154160" cy="822600"/>
          </a:xfrm>
          <a:prstGeom prst="rect">
            <a:avLst/>
          </a:prstGeom>
          <a:noFill/>
          <a:ln w="0">
            <a:noFill/>
          </a:ln>
        </p:spPr>
        <p:txBody>
          <a:bodyPr lIns="91440" rIns="91440" tIns="0" bIns="0" anchor="b">
            <a:noAutofit/>
          </a:bodyPr>
          <a:p>
            <a:pPr indent="0">
              <a:buNone/>
            </a:pPr>
            <a:r>
              <a:rPr b="0" lang="en-US" sz="3600" spc="-1" strike="noStrike">
                <a:solidFill>
                  <a:srgbClr val="000000"/>
                </a:solidFill>
                <a:latin typeface="Arial"/>
              </a:rPr>
              <a:t>Click to edit the title text format</a:t>
            </a:r>
            <a:endParaRPr b="0" lang="en-US" sz="3600" spc="-1" strike="noStrike">
              <a:solidFill>
                <a:srgbClr val="000000"/>
              </a:solidFill>
              <a:latin typeface="Arial"/>
            </a:endParaRPr>
          </a:p>
        </p:txBody>
      </p:sp>
      <p:sp>
        <p:nvSpPr>
          <p:cNvPr id="92" name="PlaceHolder 2"/>
          <p:cNvSpPr>
            <a:spLocks noGrp="1"/>
          </p:cNvSpPr>
          <p:nvPr>
            <p:ph type="body"/>
          </p:nvPr>
        </p:nvSpPr>
        <p:spPr>
          <a:xfrm>
            <a:off x="0" y="0"/>
            <a:ext cx="12240720" cy="4914720"/>
          </a:xfrm>
          <a:prstGeom prst="rect">
            <a:avLst/>
          </a:prstGeom>
          <a:solidFill>
            <a:srgbClr val="c6d1dd"/>
          </a:solid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93" name="PlaceHolder 3"/>
          <p:cNvSpPr>
            <a:spLocks noGrp="1"/>
          </p:cNvSpPr>
          <p:nvPr>
            <p:ph type="body"/>
          </p:nvPr>
        </p:nvSpPr>
        <p:spPr>
          <a:xfrm>
            <a:off x="1101600" y="5906880"/>
            <a:ext cx="10153800" cy="594000"/>
          </a:xfrm>
          <a:prstGeom prst="rect">
            <a:avLst/>
          </a:prstGeom>
          <a:noFill/>
          <a:ln w="0">
            <a:noFill/>
          </a:ln>
        </p:spPr>
        <p:txBody>
          <a:bodyPr lIns="91440" rIns="91440" tIns="0" bIns="0" anchor="t">
            <a:normAutofit fontScale="12003" lnSpcReduction="10000"/>
          </a:bodyPr>
          <a:p>
            <a:pPr marL="432000" indent="-324000">
              <a:spcBef>
                <a:spcPts val="1417"/>
              </a:spcBef>
              <a:buClr>
                <a:srgbClr val="000000"/>
              </a:buClr>
              <a:buSzPct val="45000"/>
              <a:buFont typeface="Wingdings" charset="2"/>
              <a:buChar char=""/>
            </a:pPr>
            <a:r>
              <a:rPr b="0" lang="en-US" sz="1500" spc="-1" strike="noStrike">
                <a:solidFill>
                  <a:srgbClr val="000000"/>
                </a:solidFill>
                <a:latin typeface="Arial"/>
              </a:rPr>
              <a:t>Click to edit the outline text format</a:t>
            </a:r>
            <a:endParaRPr b="0" lang="en-US" sz="15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500" spc="-1" strike="noStrike">
                <a:solidFill>
                  <a:srgbClr val="000000"/>
                </a:solidFill>
                <a:latin typeface="Arial"/>
              </a:rPr>
              <a:t>Second Outline Level</a:t>
            </a:r>
            <a:endParaRPr b="0" lang="en-US" sz="15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500" spc="-1" strike="noStrike">
                <a:solidFill>
                  <a:srgbClr val="000000"/>
                </a:solidFill>
                <a:latin typeface="Arial"/>
              </a:rPr>
              <a:t>Third Outline Level</a:t>
            </a:r>
            <a:endParaRPr b="0" lang="en-US" sz="15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500" spc="-1" strike="noStrike">
                <a:solidFill>
                  <a:srgbClr val="000000"/>
                </a:solidFill>
                <a:latin typeface="Arial"/>
              </a:rPr>
              <a:t>Fourth Outline Level</a:t>
            </a:r>
            <a:endParaRPr b="0" lang="en-US" sz="15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500" spc="-1" strike="noStrike">
                <a:solidFill>
                  <a:srgbClr val="000000"/>
                </a:solidFill>
                <a:latin typeface="Arial"/>
              </a:rPr>
              <a:t>Fifth Outline Level</a:t>
            </a:r>
            <a:endParaRPr b="0" lang="en-US" sz="15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500" spc="-1" strike="noStrike">
                <a:solidFill>
                  <a:srgbClr val="000000"/>
                </a:solidFill>
                <a:latin typeface="Arial"/>
              </a:rPr>
              <a:t>Sixth Outline Level</a:t>
            </a:r>
            <a:endParaRPr b="0" lang="en-US" sz="15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500" spc="-1" strike="noStrike">
                <a:solidFill>
                  <a:srgbClr val="000000"/>
                </a:solidFill>
                <a:latin typeface="Arial"/>
              </a:rPr>
              <a:t>Seventh Outline Level</a:t>
            </a:r>
            <a:endParaRPr b="0" lang="en-US" sz="1500" spc="-1" strike="noStrike">
              <a:solidFill>
                <a:srgbClr val="000000"/>
              </a:solidFill>
              <a:latin typeface="Arial"/>
            </a:endParaRPr>
          </a:p>
        </p:txBody>
      </p:sp>
      <p:sp>
        <p:nvSpPr>
          <p:cNvPr id="94" name="PlaceHolder 4"/>
          <p:cNvSpPr>
            <a:spLocks noGrp="1"/>
          </p:cNvSpPr>
          <p:nvPr>
            <p:ph type="dt" idx="25"/>
          </p:nvPr>
        </p:nvSpPr>
        <p:spPr>
          <a:xfrm>
            <a:off x="1101600" y="6459840"/>
            <a:ext cx="2481840" cy="3646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95" name="PlaceHolder 5"/>
          <p:cNvSpPr>
            <a:spLocks noGrp="1"/>
          </p:cNvSpPr>
          <p:nvPr>
            <p:ph type="ftr" idx="26"/>
          </p:nvPr>
        </p:nvSpPr>
        <p:spPr>
          <a:xfrm>
            <a:off x="3701160" y="6459840"/>
            <a:ext cx="484200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96" name="PlaceHolder 6"/>
          <p:cNvSpPr>
            <a:spLocks noGrp="1"/>
          </p:cNvSpPr>
          <p:nvPr>
            <p:ph type="sldNum" idx="27"/>
          </p:nvPr>
        </p:nvSpPr>
        <p:spPr>
          <a:xfrm>
            <a:off x="9940320" y="6459840"/>
            <a:ext cx="131688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5B777DAA-6C05-4587-9B8A-CC43F2B3D3DE}" type="slidenum">
              <a:rPr b="0" lang="es-ES" sz="1050" spc="-1" strike="noStrike">
                <a:solidFill>
                  <a:srgbClr val="ffffff"/>
                </a:solidFill>
                <a:latin typeface="Calibri"/>
                <a:ea typeface="Calibri"/>
              </a:rPr>
              <a:t>&lt;number&gt;</a:t>
            </a:fld>
            <a:endParaRPr b="0" lang="en-US" sz="105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4.png"/><Relationship Id="rId3" Type="http://schemas.openxmlformats.org/officeDocument/2006/relationships/image" Target="../media/image5.jpeg"/><Relationship Id="rId4" Type="http://schemas.openxmlformats.org/officeDocument/2006/relationships/slideLayout" Target="../slideLayouts/slideLayout12.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12.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12.xml"/>
</Relationships>
</file>

<file path=ppt/slides/_rels/slide1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12.xml"/>
</Relationships>
</file>

<file path=ppt/slides/_rels/slide14.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12.xml"/>
</Relationships>
</file>

<file path=ppt/slides/_rels/slide1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6.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17.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image" Target="../media/image12.jpeg"/><Relationship Id="rId3" Type="http://schemas.openxmlformats.org/officeDocument/2006/relationships/slideLayout" Target="../slideLayouts/slideLayout12.xml"/>
</Relationships>
</file>

<file path=ppt/slides/_rels/slide18.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image" Target="../media/image14.jpeg"/><Relationship Id="rId3" Type="http://schemas.openxmlformats.org/officeDocument/2006/relationships/slideLayout" Target="../slideLayouts/slideLayout12.xml"/>
</Relationships>
</file>

<file path=ppt/slides/_rels/slide19.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2.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23.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26.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jpeg"/><Relationship Id="rId3" Type="http://schemas.openxmlformats.org/officeDocument/2006/relationships/image" Target="../media/image19.jpeg"/><Relationship Id="rId4" Type="http://schemas.openxmlformats.org/officeDocument/2006/relationships/image" Target="../media/image20.jpeg"/><Relationship Id="rId5" Type="http://schemas.openxmlformats.org/officeDocument/2006/relationships/slideLayout" Target="../slideLayouts/slideLayout26.xml"/>
</Relationships>
</file>

<file path=ppt/slides/_rels/slide26.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2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30.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30.xml"/>
</Relationships>
</file>

<file path=ppt/slides/_rels/slide31.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12.xml"/>
</Relationships>
</file>

<file path=ppt/slides/_rels/slide32.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image" Target="../media/image25.jpeg"/><Relationship Id="rId3" Type="http://schemas.openxmlformats.org/officeDocument/2006/relationships/image" Target="../media/image26.jpeg"/><Relationship Id="rId4" Type="http://schemas.openxmlformats.org/officeDocument/2006/relationships/slideLayout" Target="../slideLayouts/slideLayout1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35.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2.xml"/>
</Relationships>
</file>

<file path=ppt/slides/_rels/slide36.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2.xml"/>
</Relationships>
</file>

<file path=ppt/slides/_rels/slide3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2.xml"/><Relationship Id="rId3"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slideLayout" Target="../slideLayouts/slideLayout12.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23.xml"/>
</Relationships>
</file>

<file path=ppt/slides/_rels/slide4.xml.rels><?xml version="1.0" encoding="UTF-8"?>
<Relationships xmlns="http://schemas.openxmlformats.org/package/2006/relationships"><Relationship Id="rId1" Type="http://schemas.openxmlformats.org/officeDocument/2006/relationships/hyperlink" Target="https://asignaturas.info.unlp.edu.ar/" TargetMode="External"/><Relationship Id="rId2" Type="http://schemas.openxmlformats.org/officeDocument/2006/relationships/slideLayout" Target="../slideLayouts/slideLayout12.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30.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30.xml"/>
</Relationships>
</file>

<file path=ppt/slides/_rels/slide42.xml.rels><?xml version="1.0" encoding="UTF-8"?>
<Relationships xmlns="http://schemas.openxmlformats.org/package/2006/relationships"><Relationship Id="rId1" Type="http://schemas.openxmlformats.org/officeDocument/2006/relationships/image" Target="../media/image31.jpeg"/><Relationship Id="rId2" Type="http://schemas.openxmlformats.org/officeDocument/2006/relationships/slideLayout" Target="../slideLayouts/slideLayout30.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30.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30.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30.xml"/>
</Relationships>
</file>

<file path=ppt/slides/_rels/slide46.xml.rels><?xml version="1.0" encoding="UTF-8"?>
<Relationships xmlns="http://schemas.openxmlformats.org/package/2006/relationships"><Relationship Id="rId1" Type="http://schemas.openxmlformats.org/officeDocument/2006/relationships/image" Target="../media/image32.jpeg"/><Relationship Id="rId2" Type="http://schemas.openxmlformats.org/officeDocument/2006/relationships/slideLayout" Target="../slideLayouts/slideLayout30.xml"/>
</Relationships>
</file>

<file path=ppt/slides/_rels/slide47.xml.rels><?xml version="1.0" encoding="UTF-8"?>
<Relationships xmlns="http://schemas.openxmlformats.org/package/2006/relationships"><Relationship Id="rId1" Type="http://schemas.openxmlformats.org/officeDocument/2006/relationships/image" Target="../media/image33.jpeg"/><Relationship Id="rId2" Type="http://schemas.openxmlformats.org/officeDocument/2006/relationships/slideLayout" Target="../slideLayouts/slideLayout30.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30.xml"/>
</Relationships>
</file>

<file path=ppt/slides/_rels/slide49.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slideLayout" Target="../slideLayouts/slideLayout30.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50.xml.rels><?xml version="1.0" encoding="UTF-8"?>
<Relationships xmlns="http://schemas.openxmlformats.org/package/2006/relationships"><Relationship Id="rId1" Type="http://schemas.openxmlformats.org/officeDocument/2006/relationships/image" Target="../media/image35.jpeg"/><Relationship Id="rId2" Type="http://schemas.openxmlformats.org/officeDocument/2006/relationships/slideLayout" Target="../slideLayouts/slideLayout30.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30.xml"/>
</Relationships>
</file>

<file path=ppt/slides/_rels/slide52.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30.xml"/>
</Relationships>
</file>

<file path=ppt/slides/_rels/slide53.xml.rels><?xml version="1.0" encoding="UTF-8"?>
<Relationships xmlns="http://schemas.openxmlformats.org/package/2006/relationships"><Relationship Id="rId1" Type="http://schemas.openxmlformats.org/officeDocument/2006/relationships/image" Target="../media/image37.jpeg"/><Relationship Id="rId2" Type="http://schemas.openxmlformats.org/officeDocument/2006/relationships/slideLayout" Target="../slideLayouts/slideLayout31.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31.xml"/>
</Relationships>
</file>

<file path=ppt/slides/_rels/slide55.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31.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31.xml"/>
</Relationships>
</file>

<file path=ppt/slides/_rels/slide57.xml.rels><?xml version="1.0" encoding="UTF-8"?>
<Relationships xmlns="http://schemas.openxmlformats.org/package/2006/relationships"><Relationship Id="rId1" Type="http://schemas.openxmlformats.org/officeDocument/2006/relationships/image" Target="../media/image39.jpeg"/><Relationship Id="rId2" Type="http://schemas.openxmlformats.org/officeDocument/2006/relationships/slideLayout" Target="../slideLayouts/slideLayout2.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31.xml"/>
</Relationships>
</file>

<file path=ppt/slides/_rels/slide59.xml.rels><?xml version="1.0" encoding="UTF-8"?>
<Relationships xmlns="http://schemas.openxmlformats.org/package/2006/relationships"><Relationship Id="rId1" Type="http://schemas.openxmlformats.org/officeDocument/2006/relationships/image" Target="../media/image40.jpeg"/><Relationship Id="rId2" Type="http://schemas.openxmlformats.org/officeDocument/2006/relationships/slideLayout" Target="../slideLayouts/slideLayout12.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62.xml.rels><?xml version="1.0" encoding="UTF-8"?>
<Relationships xmlns="http://schemas.openxmlformats.org/package/2006/relationships"><Relationship Id="rId1" Type="http://schemas.openxmlformats.org/officeDocument/2006/relationships/image" Target="../media/image41.jpeg"/><Relationship Id="rId2" Type="http://schemas.openxmlformats.org/officeDocument/2006/relationships/slideLayout" Target="../slideLayouts/slideLayout12.xml"/>
</Relationships>
</file>

<file path=ppt/slides/_rels/slide63.xml.rels><?xml version="1.0" encoding="UTF-8"?>
<Relationships xmlns="http://schemas.openxmlformats.org/package/2006/relationships"><Relationship Id="rId1" Type="http://schemas.openxmlformats.org/officeDocument/2006/relationships/image" Target="../media/image42.jpeg"/><Relationship Id="rId2" Type="http://schemas.openxmlformats.org/officeDocument/2006/relationships/slideLayout" Target="../slideLayouts/slideLayout30.xml"/>
</Relationships>
</file>

<file path=ppt/slides/_rels/slide64.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30.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30.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30.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30.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30.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30.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70.xml.rels><?xml version="1.0" encoding="UTF-8"?>
<Relationships xmlns="http://schemas.openxmlformats.org/package/2006/relationships"><Relationship Id="rId1" Type="http://schemas.openxmlformats.org/officeDocument/2006/relationships/image" Target="../media/image44.jpeg"/><Relationship Id="rId2" Type="http://schemas.openxmlformats.org/officeDocument/2006/relationships/slideLayout" Target="../slideLayouts/slideLayout30.xml"/>
</Relationships>
</file>

<file path=ppt/slides/_rels/slide71.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45.png"/><Relationship Id="rId3" Type="http://schemas.openxmlformats.org/officeDocument/2006/relationships/slideLayout" Target="../slideLayouts/slideLayout30.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30.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30.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30.xml"/>
</Relationships>
</file>

<file path=ppt/slides/_rels/slide75.xml.rels><?xml version="1.0" encoding="UTF-8"?>
<Relationships xmlns="http://schemas.openxmlformats.org/package/2006/relationships"><Relationship Id="rId1" Type="http://schemas.openxmlformats.org/officeDocument/2006/relationships/image" Target="../media/image46.jpeg"/><Relationship Id="rId2" Type="http://schemas.openxmlformats.org/officeDocument/2006/relationships/slideLayout" Target="../slideLayouts/slideLayout30.xml"/>
</Relationships>
</file>

<file path=ppt/slides/_rels/slide76.xml.rels><?xml version="1.0" encoding="UTF-8"?>
<Relationships xmlns="http://schemas.openxmlformats.org/package/2006/relationships"><Relationship Id="rId1" Type="http://schemas.openxmlformats.org/officeDocument/2006/relationships/image" Target="../media/image47.jpeg"/><Relationship Id="rId2" Type="http://schemas.openxmlformats.org/officeDocument/2006/relationships/slideLayout" Target="../slideLayouts/slideLayout30.xml"/>
</Relationships>
</file>

<file path=ppt/slides/_rels/slide77.xml.rels><?xml version="1.0" encoding="UTF-8"?>
<Relationships xmlns="http://schemas.openxmlformats.org/package/2006/relationships"><Relationship Id="rId1" Type="http://schemas.openxmlformats.org/officeDocument/2006/relationships/image" Target="../media/image48.jpeg"/><Relationship Id="rId2" Type="http://schemas.openxmlformats.org/officeDocument/2006/relationships/slideLayout" Target="../slideLayouts/slideLayout30.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30.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30.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30.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30.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26.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30.xml"/>
</Relationships>
</file>

<file path=ppt/slides/_rels/slide85.xml.rels><?xml version="1.0" encoding="UTF-8"?>
<Relationships xmlns="http://schemas.openxmlformats.org/package/2006/relationships"><Relationship Id="rId1" Type="http://schemas.openxmlformats.org/officeDocument/2006/relationships/image" Target="../media/image49.gif"/><Relationship Id="rId2" Type="http://schemas.openxmlformats.org/officeDocument/2006/relationships/slideLayout" Target="../slideLayouts/slideLayout30.xml"/>
</Relationships>
</file>

<file path=ppt/slides/_rels/slide86.xml.rels><?xml version="1.0" encoding="UTF-8"?>
<Relationships xmlns="http://schemas.openxmlformats.org/package/2006/relationships"><Relationship Id="rId1" Type="http://schemas.openxmlformats.org/officeDocument/2006/relationships/image" Target="../media/image50.jpeg"/><Relationship Id="rId2" Type="http://schemas.openxmlformats.org/officeDocument/2006/relationships/slideLayout" Target="../slideLayouts/slideLayout30.xml"/>
</Relationships>
</file>

<file path=ppt/slides/_rels/slide87.xml.rels><?xml version="1.0" encoding="UTF-8"?>
<Relationships xmlns="http://schemas.openxmlformats.org/package/2006/relationships"><Relationship Id="rId1" Type="http://schemas.openxmlformats.org/officeDocument/2006/relationships/image" Target="../media/image51.jpeg"/><Relationship Id="rId2" Type="http://schemas.openxmlformats.org/officeDocument/2006/relationships/slideLayout" Target="../slideLayouts/slideLayout30.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30.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9.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23.xml"/>
</Relationships>
</file>

<file path=ppt/slides/_rels/slide90.xml.rels><?xml version="1.0" encoding="UTF-8"?>
<Relationships xmlns="http://schemas.openxmlformats.org/package/2006/relationships"><Relationship Id="rId1" Type="http://schemas.openxmlformats.org/officeDocument/2006/relationships/image" Target="../media/image52.jpeg"/><Relationship Id="rId2" Type="http://schemas.openxmlformats.org/officeDocument/2006/relationships/slideLayout" Target="../slideLayouts/slideLayout30.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30.xml"/>
</Relationships>
</file>

<file path=ppt/slides/_rels/slide92.xml.rels><?xml version="1.0" encoding="UTF-8"?>
<Relationships xmlns="http://schemas.openxmlformats.org/package/2006/relationships"><Relationship Id="rId1" Type="http://schemas.openxmlformats.org/officeDocument/2006/relationships/image" Target="../media/image53.gif"/><Relationship Id="rId2" Type="http://schemas.openxmlformats.org/officeDocument/2006/relationships/slideLayout" Target="../slideLayouts/slideLayout30.xml"/>
</Relationships>
</file>

<file path=ppt/slides/_rels/slide93.xml.rels><?xml version="1.0" encoding="UTF-8"?>
<Relationships xmlns="http://schemas.openxmlformats.org/package/2006/relationships"><Relationship Id="rId1" Type="http://schemas.openxmlformats.org/officeDocument/2006/relationships/slideLayout" Target="../slideLayouts/slideLayout12.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PlaceHolder 1"/>
          <p:cNvSpPr>
            <a:spLocks noGrp="1"/>
          </p:cNvSpPr>
          <p:nvPr>
            <p:ph type="title"/>
          </p:nvPr>
        </p:nvSpPr>
        <p:spPr>
          <a:xfrm>
            <a:off x="553680" y="5181120"/>
            <a:ext cx="10823760" cy="613080"/>
          </a:xfrm>
          <a:prstGeom prst="rect">
            <a:avLst/>
          </a:prstGeom>
          <a:noFill/>
          <a:ln w="0">
            <a:noFill/>
          </a:ln>
        </p:spPr>
        <p:txBody>
          <a:bodyPr lIns="91440" rIns="91440" tIns="45720" bIns="45720" anchor="b">
            <a:noAutofit/>
          </a:bodyPr>
          <a:p>
            <a:pPr indent="0">
              <a:lnSpc>
                <a:spcPct val="85000"/>
              </a:lnSpc>
              <a:buNone/>
              <a:tabLst>
                <a:tab algn="l" pos="0"/>
              </a:tabLst>
            </a:pPr>
            <a:r>
              <a:rPr b="0" lang="es-ES" sz="3300" spc="-1" strike="noStrike">
                <a:solidFill>
                  <a:srgbClr val="c00000"/>
                </a:solidFill>
                <a:latin typeface="Calibri"/>
                <a:ea typeface="Calibri"/>
              </a:rPr>
              <a:t>Ingeniería de Software I </a:t>
            </a:r>
            <a:endParaRPr b="0" lang="en-US" sz="3300" spc="-1" strike="noStrike">
              <a:solidFill>
                <a:srgbClr val="000000"/>
              </a:solidFill>
              <a:latin typeface="Arial"/>
            </a:endParaRPr>
          </a:p>
        </p:txBody>
      </p:sp>
      <p:pic>
        <p:nvPicPr>
          <p:cNvPr id="352" name="Google Shape;299;p1" descr=""/>
          <p:cNvPicPr/>
          <p:nvPr/>
        </p:nvPicPr>
        <p:blipFill>
          <a:blip r:embed="rId1"/>
          <a:stretch/>
        </p:blipFill>
        <p:spPr>
          <a:xfrm>
            <a:off x="10801800" y="4975200"/>
            <a:ext cx="1151640" cy="115164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PlaceHolder 1"/>
          <p:cNvSpPr>
            <a:spLocks noGrp="1"/>
          </p:cNvSpPr>
          <p:nvPr>
            <p:ph type="title"/>
          </p:nvPr>
        </p:nvSpPr>
        <p:spPr>
          <a:xfrm>
            <a:off x="1101600" y="286560"/>
            <a:ext cx="10098720" cy="1450440"/>
          </a:xfrm>
          <a:prstGeom prst="rect">
            <a:avLst/>
          </a:prstGeom>
          <a:noFill/>
          <a:ln w="0">
            <a:noFill/>
          </a:ln>
        </p:spPr>
        <p:txBody>
          <a:bodyPr lIns="91440" rIns="91440" tIns="45720" bIns="45720" anchor="b">
            <a:noAutofit/>
          </a:bodyPr>
          <a:p>
            <a:pPr indent="0">
              <a:lnSpc>
                <a:spcPct val="85000"/>
              </a:lnSpc>
              <a:buNone/>
              <a:tabLst>
                <a:tab algn="l" pos="0"/>
              </a:tabLst>
            </a:pPr>
            <a:r>
              <a:rPr b="1" lang="es-ES" sz="4400" spc="-1" strike="noStrike">
                <a:solidFill>
                  <a:srgbClr val="3f3f3f"/>
                </a:solidFill>
                <a:latin typeface="Calibri"/>
                <a:ea typeface="Calibri"/>
              </a:rPr>
              <a:t>Software  - Naturaleza</a:t>
            </a:r>
            <a:endParaRPr b="0" lang="en-US" sz="4400" spc="-1" strike="noStrike">
              <a:solidFill>
                <a:srgbClr val="000000"/>
              </a:solidFill>
              <a:latin typeface="Arial"/>
            </a:endParaRPr>
          </a:p>
        </p:txBody>
      </p:sp>
      <p:sp>
        <p:nvSpPr>
          <p:cNvPr id="379" name="PlaceHolder 2"/>
          <p:cNvSpPr>
            <a:spLocks noGrp="1"/>
          </p:cNvSpPr>
          <p:nvPr>
            <p:ph/>
          </p:nvPr>
        </p:nvSpPr>
        <p:spPr>
          <a:xfrm>
            <a:off x="1101600" y="4871520"/>
            <a:ext cx="3083400" cy="1389240"/>
          </a:xfrm>
          <a:prstGeom prst="rect">
            <a:avLst/>
          </a:prstGeom>
          <a:noFill/>
          <a:ln w="0">
            <a:noFill/>
          </a:ln>
        </p:spPr>
        <p:txBody>
          <a:bodyPr lIns="0" rIns="0" tIns="45720" bIns="45720" anchor="t">
            <a:normAutofit/>
          </a:bodyPr>
          <a:p>
            <a:pPr indent="0">
              <a:lnSpc>
                <a:spcPct val="100000"/>
              </a:lnSpc>
              <a:buNone/>
              <a:tabLst>
                <a:tab algn="l" pos="0"/>
              </a:tabLst>
            </a:pPr>
            <a:r>
              <a:rPr b="1" lang="es-ES" sz="1800" spc="-1" strike="noStrike">
                <a:solidFill>
                  <a:schemeClr val="dk1"/>
                </a:solidFill>
                <a:latin typeface="Calibri"/>
                <a:ea typeface="Calibri"/>
              </a:rPr>
              <a:t>Y su documentación asociada</a:t>
            </a:r>
            <a:endParaRPr b="0" lang="en-US" sz="1800" spc="-1" strike="noStrike">
              <a:solidFill>
                <a:srgbClr val="000000"/>
              </a:solidFill>
              <a:latin typeface="Arial"/>
            </a:endParaRPr>
          </a:p>
        </p:txBody>
      </p:sp>
      <p:sp>
        <p:nvSpPr>
          <p:cNvPr id="380" name="PlaceHolder 3"/>
          <p:cNvSpPr>
            <a:spLocks noGrp="1"/>
          </p:cNvSpPr>
          <p:nvPr>
            <p:ph type="sldNum" idx="104"/>
          </p:nvPr>
        </p:nvSpPr>
        <p:spPr>
          <a:xfrm>
            <a:off x="9940320" y="6459840"/>
            <a:ext cx="1316880" cy="364680"/>
          </a:xfrm>
          <a:prstGeom prst="rect">
            <a:avLst/>
          </a:prstGeom>
          <a:noFill/>
          <a:ln w="0">
            <a:noFill/>
          </a:ln>
        </p:spPr>
        <p:txBody>
          <a:bodyPr lIns="91440" rIns="91440" tIns="45720" bIns="45720" anchor="ctr">
            <a:norm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2490FFC2-B653-4F48-89F9-90C5678F9BD8}" type="slidenum">
              <a:rPr b="0" lang="es-ES" sz="1050" spc="-1" strike="noStrike">
                <a:solidFill>
                  <a:srgbClr val="ffffff"/>
                </a:solidFill>
                <a:latin typeface="Calibri"/>
                <a:ea typeface="Calibri"/>
              </a:rPr>
              <a:t>10</a:t>
            </a:fld>
            <a:endParaRPr b="0" lang="en-US" sz="1050" spc="-1" strike="noStrike">
              <a:solidFill>
                <a:srgbClr val="000000"/>
              </a:solidFill>
              <a:latin typeface="Times New Roman"/>
            </a:endParaRPr>
          </a:p>
        </p:txBody>
      </p:sp>
      <p:sp>
        <p:nvSpPr>
          <p:cNvPr id="381" name="Google Shape;367;p3"/>
          <p:cNvSpPr/>
          <p:nvPr/>
        </p:nvSpPr>
        <p:spPr>
          <a:xfrm>
            <a:off x="4973040" y="18360"/>
            <a:ext cx="4131000" cy="328680"/>
          </a:xfrm>
          <a:prstGeom prst="rect">
            <a:avLst/>
          </a:prstGeom>
          <a:noFill/>
          <a:ln w="0">
            <a:noFill/>
          </a:ln>
        </p:spPr>
        <p:style>
          <a:lnRef idx="0"/>
          <a:fillRef idx="0"/>
          <a:effectRef idx="0"/>
          <a:fontRef idx="minor"/>
        </p:style>
        <p:txBody>
          <a:bodyPr anchor="ctr">
            <a:noAutofit/>
          </a:bodyPr>
          <a:p>
            <a:pPr algn="ctr">
              <a:lnSpc>
                <a:spcPct val="100000"/>
              </a:lnSpc>
              <a:tabLst>
                <a:tab algn="l" pos="0"/>
              </a:tabLst>
            </a:pPr>
            <a:r>
              <a:rPr b="0" lang="es-ES" sz="1200" spc="-1" strike="noStrike">
                <a:solidFill>
                  <a:srgbClr val="ffffff"/>
                </a:solidFill>
                <a:latin typeface="Calibri"/>
                <a:ea typeface="Calibri"/>
              </a:rPr>
              <a:t>Ingeniería de Software I  2013</a:t>
            </a:r>
            <a:endParaRPr b="0" lang="en-US" sz="1200" spc="-1" strike="noStrike">
              <a:solidFill>
                <a:srgbClr val="000000"/>
              </a:solidFill>
              <a:latin typeface="Arial"/>
            </a:endParaRPr>
          </a:p>
        </p:txBody>
      </p:sp>
      <p:grpSp>
        <p:nvGrpSpPr>
          <p:cNvPr id="382" name="Google Shape;368;p3"/>
          <p:cNvGrpSpPr/>
          <p:nvPr/>
        </p:nvGrpSpPr>
        <p:grpSpPr>
          <a:xfrm>
            <a:off x="5132160" y="2080080"/>
            <a:ext cx="4104000" cy="2678400"/>
            <a:chOff x="5132160" y="2080080"/>
            <a:chExt cx="4104000" cy="2678400"/>
          </a:xfrm>
        </p:grpSpPr>
        <p:pic>
          <p:nvPicPr>
            <p:cNvPr id="383" name="Google Shape;369;p3" descr="Se inicia exención de renta por siete años para empresas de la Economía  Naranja - Periódico La Campana - Periódico La Campana"/>
            <p:cNvPicPr/>
            <p:nvPr/>
          </p:nvPicPr>
          <p:blipFill>
            <a:blip r:embed="rId1"/>
            <a:srcRect l="7142" t="3838" r="6149" b="6224"/>
            <a:stretch/>
          </p:blipFill>
          <p:spPr>
            <a:xfrm>
              <a:off x="5132160" y="2080080"/>
              <a:ext cx="4030920" cy="2499840"/>
            </a:xfrm>
            <a:prstGeom prst="rect">
              <a:avLst/>
            </a:prstGeom>
            <a:ln w="0">
              <a:noFill/>
            </a:ln>
          </p:spPr>
        </p:pic>
        <p:sp>
          <p:nvSpPr>
            <p:cNvPr id="384" name="Google Shape;370;p3"/>
            <p:cNvSpPr/>
            <p:nvPr/>
          </p:nvSpPr>
          <p:spPr>
            <a:xfrm>
              <a:off x="5396760" y="4057560"/>
              <a:ext cx="3839400" cy="70092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s-ES" sz="2000" spc="-1" strike="noStrike">
                  <a:solidFill>
                    <a:srgbClr val="eef6ff"/>
                  </a:solidFill>
                  <a:latin typeface="Calibri"/>
                  <a:ea typeface="Calibri"/>
                </a:rPr>
                <a:t>Vehículo  de entrega de producto.</a:t>
              </a:r>
              <a:endParaRPr b="0" lang="en-US" sz="2000" spc="-1" strike="noStrike">
                <a:solidFill>
                  <a:srgbClr val="000000"/>
                </a:solidFill>
                <a:latin typeface="Arial"/>
              </a:endParaRPr>
            </a:p>
          </p:txBody>
        </p:sp>
      </p:grpSp>
      <p:sp>
        <p:nvSpPr>
          <p:cNvPr id="385" name="Google Shape;371;p3"/>
          <p:cNvSpPr/>
          <p:nvPr/>
        </p:nvSpPr>
        <p:spPr>
          <a:xfrm>
            <a:off x="5256360" y="2133000"/>
            <a:ext cx="184320" cy="369000"/>
          </a:xfrm>
          <a:prstGeom prst="rect">
            <a:avLst/>
          </a:prstGeom>
          <a:noFill/>
          <a:ln w="0">
            <a:noFill/>
          </a:ln>
        </p:spPr>
        <p:style>
          <a:lnRef idx="0"/>
          <a:fillRef idx="0"/>
          <a:effectRef idx="0"/>
          <a:fontRef idx="minor"/>
        </p:style>
        <p:txBody>
          <a:bodyPr anchor="t">
            <a:spAutoFit/>
          </a:bodyPr>
          <a:p>
            <a:pPr>
              <a:lnSpc>
                <a:spcPct val="100000"/>
              </a:lnSpc>
              <a:tabLst>
                <a:tab algn="l" pos="0"/>
              </a:tabLst>
            </a:pPr>
            <a:endParaRPr b="0" lang="en-US" sz="1800" spc="-1" strike="noStrike">
              <a:solidFill>
                <a:schemeClr val="dk1"/>
              </a:solidFill>
              <a:latin typeface="Calibri"/>
              <a:ea typeface="Calibri"/>
            </a:endParaRPr>
          </a:p>
        </p:txBody>
      </p:sp>
      <p:grpSp>
        <p:nvGrpSpPr>
          <p:cNvPr id="386" name="Google Shape;372;p3"/>
          <p:cNvGrpSpPr/>
          <p:nvPr/>
        </p:nvGrpSpPr>
        <p:grpSpPr>
          <a:xfrm>
            <a:off x="721440" y="1846800"/>
            <a:ext cx="3073320" cy="2818080"/>
            <a:chOff x="721440" y="1846800"/>
            <a:chExt cx="3073320" cy="2818080"/>
          </a:xfrm>
        </p:grpSpPr>
        <p:pic>
          <p:nvPicPr>
            <p:cNvPr id="387" name="Google Shape;373;p3" descr="Software – Inergica, Soluciones Tecnológicas"/>
            <p:cNvPicPr/>
            <p:nvPr/>
          </p:nvPicPr>
          <p:blipFill>
            <a:blip r:embed="rId2"/>
            <a:stretch/>
          </p:blipFill>
          <p:spPr>
            <a:xfrm>
              <a:off x="721440" y="1846800"/>
              <a:ext cx="3073320" cy="2755440"/>
            </a:xfrm>
            <a:prstGeom prst="rect">
              <a:avLst/>
            </a:prstGeom>
            <a:ln w="0">
              <a:noFill/>
            </a:ln>
          </p:spPr>
        </p:pic>
        <p:sp>
          <p:nvSpPr>
            <p:cNvPr id="388" name="Google Shape;374;p3"/>
            <p:cNvSpPr/>
            <p:nvPr/>
          </p:nvSpPr>
          <p:spPr>
            <a:xfrm>
              <a:off x="1748880" y="4025160"/>
              <a:ext cx="1125360" cy="63972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s-ES" sz="1800" spc="-1" strike="noStrike">
                  <a:solidFill>
                    <a:schemeClr val="dk1"/>
                  </a:solidFill>
                  <a:latin typeface="Calibri"/>
                  <a:ea typeface="Calibri"/>
                </a:rPr>
                <a:t>Producto</a:t>
              </a:r>
              <a:endParaRPr b="0" lang="en-US" sz="1800" spc="-1" strike="noStrike">
                <a:solidFill>
                  <a:srgbClr val="000000"/>
                </a:solidFill>
                <a:latin typeface="Arial"/>
              </a:endParaRPr>
            </a:p>
          </p:txBody>
        </p:sp>
      </p:grpSp>
      <p:sp>
        <p:nvSpPr>
          <p:cNvPr id="389" name="Google Shape;375;p3"/>
          <p:cNvSpPr/>
          <p:nvPr/>
        </p:nvSpPr>
        <p:spPr>
          <a:xfrm>
            <a:off x="5813640" y="4662720"/>
            <a:ext cx="3744000" cy="173700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s-ES" sz="1800" spc="-1" strike="noStrike">
                <a:solidFill>
                  <a:schemeClr val="dk1"/>
                </a:solidFill>
                <a:latin typeface="Calibri"/>
                <a:ea typeface="Calibri"/>
              </a:rPr>
              <a:t>-Base para control de cómputos</a:t>
            </a:r>
            <a:endParaRPr b="0" lang="en-US" sz="1800" spc="-1" strike="noStrike">
              <a:solidFill>
                <a:srgbClr val="000000"/>
              </a:solidFill>
              <a:latin typeface="Arial"/>
            </a:endParaRPr>
          </a:p>
          <a:p>
            <a:pPr>
              <a:lnSpc>
                <a:spcPct val="100000"/>
              </a:lnSpc>
              <a:tabLst>
                <a:tab algn="l" pos="0"/>
              </a:tabLst>
            </a:pPr>
            <a:r>
              <a:rPr b="1" lang="es-ES" sz="1800" spc="-1" strike="noStrike">
                <a:solidFill>
                  <a:schemeClr val="dk1"/>
                </a:solidFill>
                <a:latin typeface="Calibri"/>
                <a:ea typeface="Calibri"/>
              </a:rPr>
              <a:t>-   Sistemas  operativos</a:t>
            </a:r>
            <a:endParaRPr b="0" lang="en-US" sz="1800" spc="-1" strike="noStrike">
              <a:solidFill>
                <a:srgbClr val="000000"/>
              </a:solidFill>
              <a:latin typeface="Arial"/>
            </a:endParaRPr>
          </a:p>
          <a:p>
            <a:pPr>
              <a:lnSpc>
                <a:spcPct val="100000"/>
              </a:lnSpc>
              <a:tabLst>
                <a:tab algn="l" pos="0"/>
              </a:tabLst>
            </a:pPr>
            <a:r>
              <a:rPr b="1" lang="es-ES" sz="1800" spc="-1" strike="noStrike">
                <a:solidFill>
                  <a:schemeClr val="dk1"/>
                </a:solidFill>
                <a:latin typeface="Calibri"/>
                <a:ea typeface="Calibri"/>
              </a:rPr>
              <a:t>    </a:t>
            </a:r>
            <a:r>
              <a:rPr b="1" lang="es-ES" sz="1800" spc="-1" strike="noStrike">
                <a:solidFill>
                  <a:schemeClr val="dk1"/>
                </a:solidFill>
                <a:latin typeface="Calibri"/>
                <a:ea typeface="Calibri"/>
              </a:rPr>
              <a:t>Comunicación</a:t>
            </a:r>
            <a:endParaRPr b="0" lang="en-US" sz="1800" spc="-1" strike="noStrike">
              <a:solidFill>
                <a:srgbClr val="000000"/>
              </a:solidFill>
              <a:latin typeface="Arial"/>
            </a:endParaRPr>
          </a:p>
          <a:p>
            <a:pPr>
              <a:lnSpc>
                <a:spcPct val="100000"/>
              </a:lnSpc>
              <a:tabLst>
                <a:tab algn="l" pos="0"/>
              </a:tabLst>
            </a:pPr>
            <a:r>
              <a:rPr b="1" lang="es-ES" sz="1800" spc="-1" strike="noStrike">
                <a:solidFill>
                  <a:schemeClr val="dk1"/>
                </a:solidFill>
                <a:latin typeface="Calibri"/>
                <a:ea typeface="Calibri"/>
              </a:rPr>
              <a:t>     </a:t>
            </a:r>
            <a:r>
              <a:rPr b="1" lang="es-ES" sz="1800" spc="-1" strike="noStrike">
                <a:solidFill>
                  <a:schemeClr val="dk1"/>
                </a:solidFill>
                <a:latin typeface="Calibri"/>
                <a:ea typeface="Calibri"/>
              </a:rPr>
              <a:t>Creación y control de otros prog </a:t>
            </a:r>
            <a:endParaRPr b="0" lang="en-US" sz="1800" spc="-1" strike="noStrike">
              <a:solidFill>
                <a:srgbClr val="000000"/>
              </a:solidFill>
              <a:latin typeface="Arial"/>
            </a:endParaRPr>
          </a:p>
        </p:txBody>
      </p:sp>
      <p:grpSp>
        <p:nvGrpSpPr>
          <p:cNvPr id="390" name="Google Shape;376;p3"/>
          <p:cNvGrpSpPr/>
          <p:nvPr/>
        </p:nvGrpSpPr>
        <p:grpSpPr>
          <a:xfrm>
            <a:off x="2363760" y="2238480"/>
            <a:ext cx="5271480" cy="3223440"/>
            <a:chOff x="2363760" y="2238480"/>
            <a:chExt cx="5271480" cy="3223440"/>
          </a:xfrm>
        </p:grpSpPr>
        <p:pic>
          <p:nvPicPr>
            <p:cNvPr id="391" name="Google Shape;377;p3" descr="Revolución de la Información - EcuRed"/>
            <p:cNvPicPr/>
            <p:nvPr/>
          </p:nvPicPr>
          <p:blipFill>
            <a:blip r:embed="rId3"/>
            <a:stretch/>
          </p:blipFill>
          <p:spPr>
            <a:xfrm>
              <a:off x="2363760" y="2238480"/>
              <a:ext cx="5271480" cy="3223440"/>
            </a:xfrm>
            <a:prstGeom prst="rect">
              <a:avLst/>
            </a:prstGeom>
            <a:ln w="0">
              <a:noFill/>
            </a:ln>
          </p:spPr>
        </p:pic>
        <p:sp>
          <p:nvSpPr>
            <p:cNvPr id="392" name="Google Shape;378;p3"/>
            <p:cNvSpPr/>
            <p:nvPr/>
          </p:nvSpPr>
          <p:spPr>
            <a:xfrm>
              <a:off x="2793600" y="3858480"/>
              <a:ext cx="4841640" cy="70092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s-ES" sz="2000" spc="-1" strike="noStrike">
                  <a:solidFill>
                    <a:schemeClr val="dk1"/>
                  </a:solidFill>
                  <a:latin typeface="Calibri"/>
                  <a:ea typeface="Calibri"/>
                </a:rPr>
                <a:t>transformador de Información</a:t>
              </a:r>
              <a:endParaRPr b="0" lang="en-US" sz="2000" spc="-1" strike="noStrike">
                <a:solidFill>
                  <a:srgbClr val="000000"/>
                </a:solidFill>
                <a:latin typeface="Arial"/>
              </a:endParaRPr>
            </a:p>
            <a:p>
              <a:pPr>
                <a:lnSpc>
                  <a:spcPct val="100000"/>
                </a:lnSpc>
                <a:tabLst>
                  <a:tab algn="l" pos="0"/>
                </a:tabLst>
              </a:pPr>
              <a:r>
                <a:rPr b="1" lang="es-ES" sz="2000" spc="-1" strike="noStrike">
                  <a:solidFill>
                    <a:schemeClr val="dk1"/>
                  </a:solidFill>
                  <a:latin typeface="Calibri"/>
                  <a:ea typeface="Calibri"/>
                </a:rPr>
                <a:t>Factor predominante </a:t>
              </a:r>
              <a:endParaRPr b="0" lang="en-US" sz="2000" spc="-1" strike="noStrike">
                <a:solidFill>
                  <a:srgbClr val="000000"/>
                </a:solidFill>
                <a:latin typeface="Arial"/>
              </a:endParaRPr>
            </a:p>
          </p:txBody>
        </p:sp>
      </p:grpSp>
    </p:spTree>
  </p:cSld>
  <p:transition spd="med">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0">
                                  <p:stCondLst>
                                    <p:cond delay="0"/>
                                  </p:stCondLst>
                                  <p:childTnLst>
                                    <p:set>
                                      <p:cBhvr>
                                        <p:cTn id="6" dur="1" fill="hold">
                                          <p:stCondLst>
                                            <p:cond delay="0"/>
                                          </p:stCondLst>
                                        </p:cTn>
                                        <p:tgtEl>
                                          <p:spTgt spid="386"/>
                                        </p:tgtEl>
                                        <p:attrNameLst>
                                          <p:attrName>style.visibility</p:attrName>
                                        </p:attrNameLst>
                                      </p:cBhvr>
                                      <p:to>
                                        <p:strVal val="visible"/>
                                      </p:to>
                                    </p:set>
                                    <p:animEffect filter="fade" transition="in">
                                      <p:cBhvr additive="repl">
                                        <p:cTn id="7" dur="500"/>
                                        <p:tgtEl>
                                          <p:spTgt spid="386"/>
                                        </p:tgtEl>
                                      </p:cBhvr>
                                    </p:animEffect>
                                  </p:childTnLst>
                                </p:cTn>
                              </p:par>
                            </p:childTnLst>
                          </p:cTn>
                        </p:par>
                      </p:childTnLst>
                    </p:cTn>
                  </p:par>
                  <p:par>
                    <p:cTn id="8" fill="hold">
                      <p:stCondLst>
                        <p:cond delay="indefinite"/>
                      </p:stCondLst>
                      <p:childTnLst>
                        <p:par>
                          <p:cTn id="9" fill="hold">
                            <p:stCondLst>
                              <p:cond delay="0"/>
                            </p:stCondLst>
                            <p:childTnLst>
                              <p:par>
                                <p:cTn id="10" nodeType="clickEffect" fill="hold" presetClass="entr" presetID="1">
                                  <p:stCondLst>
                                    <p:cond delay="0"/>
                                  </p:stCondLst>
                                  <p:childTnLst>
                                    <p:set>
                                      <p:cBhvr>
                                        <p:cTn id="11" dur="1" fill="hold">
                                          <p:stCondLst>
                                            <p:cond delay="0"/>
                                          </p:stCondLst>
                                        </p:cTn>
                                        <p:tgtEl>
                                          <p:spTgt spid="379">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nodeType="clickEffect" fill="hold" presetClass="entr" presetID="1">
                                  <p:stCondLst>
                                    <p:cond delay="0"/>
                                  </p:stCondLst>
                                  <p:childTnLst>
                                    <p:set>
                                      <p:cBhvr>
                                        <p:cTn id="15" dur="1" fill="hold">
                                          <p:stCondLst>
                                            <p:cond delay="0"/>
                                          </p:stCondLst>
                                        </p:cTn>
                                        <p:tgtEl>
                                          <p:spTgt spid="38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nodeType="clickEffect" fill="hold" presetClass="entr" presetID="1">
                                  <p:stCondLst>
                                    <p:cond delay="0"/>
                                  </p:stCondLst>
                                  <p:childTnLst>
                                    <p:set>
                                      <p:cBhvr>
                                        <p:cTn id="19" dur="1" fill="hold">
                                          <p:stCondLst>
                                            <p:cond delay="0"/>
                                          </p:stCondLst>
                                        </p:cTn>
                                        <p:tgtEl>
                                          <p:spTgt spid="38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nodeType="clickEffect" fill="hold" presetClass="entr" presetID="10">
                                  <p:stCondLst>
                                    <p:cond delay="0"/>
                                  </p:stCondLst>
                                  <p:childTnLst>
                                    <p:set>
                                      <p:cBhvr>
                                        <p:cTn id="23" dur="1" fill="hold">
                                          <p:stCondLst>
                                            <p:cond delay="0"/>
                                          </p:stCondLst>
                                        </p:cTn>
                                        <p:tgtEl>
                                          <p:spTgt spid="390"/>
                                        </p:tgtEl>
                                        <p:attrNameLst>
                                          <p:attrName>style.visibility</p:attrName>
                                        </p:attrNameLst>
                                      </p:cBhvr>
                                      <p:to>
                                        <p:strVal val="visible"/>
                                      </p:to>
                                    </p:set>
                                    <p:animEffect filter="fade" transition="in">
                                      <p:cBhvr additive="repl">
                                        <p:cTn id="24" dur="2000"/>
                                        <p:tgtEl>
                                          <p:spTgt spid="3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PlaceHolder 1"/>
          <p:cNvSpPr>
            <a:spLocks noGrp="1"/>
          </p:cNvSpPr>
          <p:nvPr>
            <p:ph type="title"/>
          </p:nvPr>
        </p:nvSpPr>
        <p:spPr>
          <a:xfrm>
            <a:off x="1101600" y="286560"/>
            <a:ext cx="10098720" cy="1450440"/>
          </a:xfrm>
          <a:prstGeom prst="rect">
            <a:avLst/>
          </a:prstGeom>
          <a:noFill/>
          <a:ln w="0">
            <a:noFill/>
          </a:ln>
        </p:spPr>
        <p:txBody>
          <a:bodyPr lIns="91440" rIns="91440" tIns="45720" bIns="45720" anchor="b">
            <a:normAutofit/>
          </a:bodyPr>
          <a:p>
            <a:pPr indent="0">
              <a:lnSpc>
                <a:spcPct val="85000"/>
              </a:lnSpc>
              <a:buNone/>
              <a:tabLst>
                <a:tab algn="l" pos="0"/>
              </a:tabLst>
            </a:pPr>
            <a:r>
              <a:rPr b="1" lang="es-ES" sz="4400" spc="-1" strike="noStrike">
                <a:solidFill>
                  <a:srgbClr val="3f3f3f"/>
                </a:solidFill>
                <a:latin typeface="Calibri"/>
                <a:ea typeface="Calibri"/>
              </a:rPr>
              <a:t>Software</a:t>
            </a:r>
            <a:endParaRPr b="0" lang="en-US" sz="4400" spc="-1" strike="noStrike">
              <a:solidFill>
                <a:srgbClr val="000000"/>
              </a:solidFill>
              <a:latin typeface="Arial"/>
            </a:endParaRPr>
          </a:p>
        </p:txBody>
      </p:sp>
      <p:sp>
        <p:nvSpPr>
          <p:cNvPr id="394" name="PlaceHolder 2"/>
          <p:cNvSpPr>
            <a:spLocks noGrp="1"/>
          </p:cNvSpPr>
          <p:nvPr>
            <p:ph/>
          </p:nvPr>
        </p:nvSpPr>
        <p:spPr>
          <a:xfrm>
            <a:off x="1101600" y="1845720"/>
            <a:ext cx="10098720" cy="4023000"/>
          </a:xfrm>
          <a:prstGeom prst="rect">
            <a:avLst/>
          </a:prstGeom>
          <a:noFill/>
          <a:ln w="0">
            <a:noFill/>
          </a:ln>
        </p:spPr>
        <p:txBody>
          <a:bodyPr lIns="0" rIns="0" tIns="45720" bIns="45720" anchor="t">
            <a:noAutofit/>
          </a:bodyPr>
          <a:p>
            <a:pPr indent="0">
              <a:lnSpc>
                <a:spcPct val="90000"/>
              </a:lnSpc>
              <a:buNone/>
              <a:tabLst>
                <a:tab algn="l" pos="0"/>
              </a:tabLst>
            </a:pPr>
            <a:r>
              <a:rPr b="1" lang="es-ES" sz="3200" spc="-1" strike="noStrike">
                <a:solidFill>
                  <a:srgbClr val="3f3f3f"/>
                </a:solidFill>
                <a:latin typeface="Calibri"/>
                <a:ea typeface="Calibri"/>
              </a:rPr>
              <a:t>¿Qué es?</a:t>
            </a:r>
            <a:endParaRPr b="0" lang="en-US" sz="3200" spc="-1" strike="noStrike">
              <a:solidFill>
                <a:srgbClr val="000000"/>
              </a:solidFill>
              <a:latin typeface="Arial"/>
            </a:endParaRPr>
          </a:p>
        </p:txBody>
      </p:sp>
      <p:sp>
        <p:nvSpPr>
          <p:cNvPr id="395" name="PlaceHolder 3"/>
          <p:cNvSpPr>
            <a:spLocks noGrp="1"/>
          </p:cNvSpPr>
          <p:nvPr>
            <p:ph type="sldNum" idx="105"/>
          </p:nvPr>
        </p:nvSpPr>
        <p:spPr>
          <a:xfrm>
            <a:off x="9940320" y="6459840"/>
            <a:ext cx="1316880" cy="364680"/>
          </a:xfrm>
          <a:prstGeom prst="rect">
            <a:avLst/>
          </a:prstGeom>
          <a:noFill/>
          <a:ln w="0">
            <a:noFill/>
          </a:ln>
        </p:spPr>
        <p:txBody>
          <a:bodyPr lIns="91440" rIns="91440" tIns="45720" bIns="45720" anchor="ctr">
            <a:norm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08449CC0-FD9D-42D3-8EF0-1881DB6D8D4B}" type="slidenum">
              <a:rPr b="0" lang="es-ES" sz="1050" spc="-1" strike="noStrike">
                <a:solidFill>
                  <a:srgbClr val="ffffff"/>
                </a:solidFill>
                <a:latin typeface="Calibri"/>
                <a:ea typeface="Calibri"/>
              </a:rPr>
              <a:t>11</a:t>
            </a:fld>
            <a:endParaRPr b="0" lang="en-US" sz="1050" spc="-1" strike="noStrike">
              <a:solidFill>
                <a:srgbClr val="000000"/>
              </a:solidFill>
              <a:latin typeface="Times New Roman"/>
            </a:endParaRPr>
          </a:p>
        </p:txBody>
      </p:sp>
      <p:sp>
        <p:nvSpPr>
          <p:cNvPr id="396" name="Google Shape;386;p4"/>
          <p:cNvSpPr/>
          <p:nvPr/>
        </p:nvSpPr>
        <p:spPr>
          <a:xfrm>
            <a:off x="4973040" y="18360"/>
            <a:ext cx="4131000" cy="328680"/>
          </a:xfrm>
          <a:prstGeom prst="rect">
            <a:avLst/>
          </a:prstGeom>
          <a:noFill/>
          <a:ln w="0">
            <a:noFill/>
          </a:ln>
        </p:spPr>
        <p:style>
          <a:lnRef idx="0"/>
          <a:fillRef idx="0"/>
          <a:effectRef idx="0"/>
          <a:fontRef idx="minor"/>
        </p:style>
        <p:txBody>
          <a:bodyPr anchor="ctr">
            <a:noAutofit/>
          </a:bodyPr>
          <a:p>
            <a:pPr algn="ctr">
              <a:lnSpc>
                <a:spcPct val="100000"/>
              </a:lnSpc>
              <a:tabLst>
                <a:tab algn="l" pos="0"/>
              </a:tabLst>
            </a:pPr>
            <a:r>
              <a:rPr b="0" lang="es-ES" sz="1200" spc="-1" strike="noStrike">
                <a:solidFill>
                  <a:srgbClr val="ffffff"/>
                </a:solidFill>
                <a:latin typeface="Calibri"/>
                <a:ea typeface="Calibri"/>
              </a:rPr>
              <a:t>Ingeniería de Software I  2013</a:t>
            </a:r>
            <a:endParaRPr b="0" lang="en-US" sz="1200" spc="-1" strike="noStrike">
              <a:solidFill>
                <a:srgbClr val="000000"/>
              </a:solidFill>
              <a:latin typeface="Arial"/>
            </a:endParaRPr>
          </a:p>
        </p:txBody>
      </p:sp>
      <p:sp>
        <p:nvSpPr>
          <p:cNvPr id="397" name="Google Shape;387;p4"/>
          <p:cNvSpPr/>
          <p:nvPr/>
        </p:nvSpPr>
        <p:spPr>
          <a:xfrm>
            <a:off x="2288880" y="5661360"/>
            <a:ext cx="5783040" cy="30456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1400" spc="-1" strike="noStrike">
                <a:solidFill>
                  <a:srgbClr val="222222"/>
                </a:solidFill>
                <a:latin typeface="Calibri"/>
                <a:ea typeface="Calibri"/>
              </a:rPr>
              <a:t>lEEE: Instituto de Ingeniería Eléctrica y Electrónica </a:t>
            </a:r>
            <a:endParaRPr b="0" lang="en-US" sz="1400" spc="-1" strike="noStrike">
              <a:solidFill>
                <a:srgbClr val="000000"/>
              </a:solidFill>
              <a:latin typeface="Arial"/>
            </a:endParaRPr>
          </a:p>
        </p:txBody>
      </p:sp>
      <p:sp>
        <p:nvSpPr>
          <p:cNvPr id="398" name="Google Shape;388;p4"/>
          <p:cNvSpPr/>
          <p:nvPr/>
        </p:nvSpPr>
        <p:spPr>
          <a:xfrm>
            <a:off x="1040400" y="2885400"/>
            <a:ext cx="9072720" cy="1944000"/>
          </a:xfrm>
          <a:prstGeom prst="rect">
            <a:avLst/>
          </a:prstGeom>
          <a:solidFill>
            <a:srgbClr val="bea387"/>
          </a:solidFill>
          <a:ln w="0">
            <a:noFill/>
          </a:ln>
          <a:effectLst>
            <a:outerShdw algn="ctr" blurRad="150120" dir="8461089" dist="250081">
              <a:srgbClr val="000000">
                <a:alpha val="26000"/>
              </a:srgbClr>
            </a:outerShdw>
          </a:effectLst>
        </p:spPr>
        <p:style>
          <a:lnRef idx="0"/>
          <a:fillRef idx="0"/>
          <a:effectRef idx="0"/>
          <a:fontRef idx="minor"/>
        </p:style>
        <p:txBody>
          <a:bodyPr anchor="ctr">
            <a:noAutofit/>
          </a:bodyPr>
          <a:p>
            <a:pPr marL="457200">
              <a:lnSpc>
                <a:spcPct val="100000"/>
              </a:lnSpc>
              <a:tabLst>
                <a:tab algn="l" pos="0"/>
              </a:tabLst>
            </a:pPr>
            <a:r>
              <a:rPr b="0" lang="es-ES" sz="2800" spc="-1" strike="noStrike">
                <a:solidFill>
                  <a:schemeClr val="dk1"/>
                </a:solidFill>
                <a:latin typeface="Calibri"/>
                <a:ea typeface="Calibri"/>
              </a:rPr>
              <a:t>Instrucciones (programas de cómputo), procedimientos, reglas, documentación y datos asociados que forman parte de las operaciones de un sistema de computación  (IEEE)</a:t>
            </a:r>
            <a:endParaRPr b="0" lang="en-US" sz="2800" spc="-1" strike="noStrike">
              <a:solidFill>
                <a:srgbClr val="000000"/>
              </a:solidFill>
              <a:latin typeface="Arial"/>
            </a:endParaRPr>
          </a:p>
        </p:txBody>
      </p:sp>
    </p:spTree>
  </p:cSld>
  <p:transition spd="med">
    <p:fade/>
  </p:transition>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PlaceHolder 1"/>
          <p:cNvSpPr>
            <a:spLocks noGrp="1"/>
          </p:cNvSpPr>
          <p:nvPr>
            <p:ph type="title"/>
          </p:nvPr>
        </p:nvSpPr>
        <p:spPr>
          <a:xfrm>
            <a:off x="1101600" y="286560"/>
            <a:ext cx="10098720" cy="1450440"/>
          </a:xfrm>
          <a:prstGeom prst="rect">
            <a:avLst/>
          </a:prstGeom>
          <a:noFill/>
          <a:ln w="0">
            <a:noFill/>
          </a:ln>
        </p:spPr>
        <p:txBody>
          <a:bodyPr lIns="91440" rIns="91440" tIns="45720" bIns="45720" anchor="b">
            <a:normAutofit/>
          </a:bodyPr>
          <a:p>
            <a:pPr indent="0">
              <a:lnSpc>
                <a:spcPct val="85000"/>
              </a:lnSpc>
              <a:buNone/>
              <a:tabLst>
                <a:tab algn="l" pos="0"/>
              </a:tabLst>
            </a:pPr>
            <a:r>
              <a:rPr b="1" lang="es-ES" sz="4000" spc="-1" strike="noStrike">
                <a:solidFill>
                  <a:srgbClr val="3f3f3f"/>
                </a:solidFill>
                <a:latin typeface="Calibri"/>
                <a:ea typeface="Calibri"/>
              </a:rPr>
              <a:t>Características del Software</a:t>
            </a:r>
            <a:endParaRPr b="0" lang="en-US" sz="4000" spc="-1" strike="noStrike">
              <a:solidFill>
                <a:srgbClr val="000000"/>
              </a:solidFill>
              <a:latin typeface="Arial"/>
            </a:endParaRPr>
          </a:p>
        </p:txBody>
      </p:sp>
      <p:sp>
        <p:nvSpPr>
          <p:cNvPr id="400" name="PlaceHolder 2"/>
          <p:cNvSpPr>
            <a:spLocks noGrp="1"/>
          </p:cNvSpPr>
          <p:nvPr>
            <p:ph/>
          </p:nvPr>
        </p:nvSpPr>
        <p:spPr>
          <a:xfrm>
            <a:off x="6862320" y="2217240"/>
            <a:ext cx="4874760" cy="4023000"/>
          </a:xfrm>
          <a:prstGeom prst="rect">
            <a:avLst/>
          </a:prstGeom>
          <a:noFill/>
          <a:ln w="0">
            <a:noFill/>
          </a:ln>
        </p:spPr>
        <p:txBody>
          <a:bodyPr lIns="91440" rIns="91440" tIns="45720" bIns="45720" anchor="t">
            <a:noAutofit/>
          </a:bodyPr>
          <a:p>
            <a:pPr marL="91440" indent="-177840">
              <a:lnSpc>
                <a:spcPct val="90000"/>
              </a:lnSpc>
              <a:buClr>
                <a:srgbClr val="3f3f3f"/>
              </a:buClr>
              <a:buFont typeface="Noto Sans Symbols"/>
              <a:buChar char="❑"/>
            </a:pPr>
            <a:r>
              <a:rPr b="0" lang="es-ES" sz="2800" spc="-1" strike="noStrike">
                <a:solidFill>
                  <a:srgbClr val="3f3f3f"/>
                </a:solidFill>
                <a:latin typeface="Calibri"/>
                <a:ea typeface="Calibri"/>
              </a:rPr>
              <a:t> </a:t>
            </a:r>
            <a:r>
              <a:rPr b="0" lang="es-ES" sz="2800" spc="-1" strike="noStrike">
                <a:solidFill>
                  <a:srgbClr val="3f3f3f"/>
                </a:solidFill>
                <a:latin typeface="Calibri"/>
                <a:ea typeface="Calibri"/>
              </a:rPr>
              <a:t>elemento lógico.</a:t>
            </a:r>
            <a:endParaRPr b="0" lang="en-US" sz="2800" spc="-1" strike="noStrike">
              <a:solidFill>
                <a:srgbClr val="000000"/>
              </a:solidFill>
              <a:latin typeface="Arial"/>
            </a:endParaRPr>
          </a:p>
          <a:p>
            <a:pPr marL="384120" indent="-5040">
              <a:lnSpc>
                <a:spcPct val="90000"/>
              </a:lnSpc>
              <a:spcBef>
                <a:spcPts val="400"/>
              </a:spcBef>
              <a:buNone/>
              <a:tabLst>
                <a:tab algn="l" pos="0"/>
              </a:tabLst>
            </a:pPr>
            <a:endParaRPr b="0" lang="en-US" sz="2800" spc="-1" strike="noStrike">
              <a:solidFill>
                <a:srgbClr val="000000"/>
              </a:solidFill>
              <a:latin typeface="Arial"/>
            </a:endParaRPr>
          </a:p>
          <a:p>
            <a:pPr marL="91440" indent="0">
              <a:lnSpc>
                <a:spcPct val="90000"/>
              </a:lnSpc>
              <a:spcBef>
                <a:spcPts val="1599"/>
              </a:spcBef>
              <a:buNone/>
              <a:tabLst>
                <a:tab algn="l" pos="0"/>
              </a:tabLst>
            </a:pPr>
            <a:endParaRPr b="0" lang="en-US" sz="2800" spc="-1" strike="noStrike">
              <a:solidFill>
                <a:srgbClr val="000000"/>
              </a:solidFill>
              <a:latin typeface="Arial"/>
            </a:endParaRPr>
          </a:p>
        </p:txBody>
      </p:sp>
      <p:sp>
        <p:nvSpPr>
          <p:cNvPr id="401" name="PlaceHolder 3"/>
          <p:cNvSpPr>
            <a:spLocks noGrp="1"/>
          </p:cNvSpPr>
          <p:nvPr>
            <p:ph type="sldNum" idx="106"/>
          </p:nvPr>
        </p:nvSpPr>
        <p:spPr>
          <a:xfrm>
            <a:off x="9940320" y="6459840"/>
            <a:ext cx="1316880" cy="364680"/>
          </a:xfrm>
          <a:prstGeom prst="rect">
            <a:avLst/>
          </a:prstGeom>
          <a:noFill/>
          <a:ln w="0">
            <a:noFill/>
          </a:ln>
        </p:spPr>
        <p:txBody>
          <a:bodyPr lIns="91440" rIns="91440" tIns="45720" bIns="45720" anchor="ctr">
            <a:norm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92D9ACAF-4984-43CE-9FC1-EBF6B446997B}" type="slidenum">
              <a:rPr b="0" lang="es-ES" sz="1050" spc="-1" strike="noStrike">
                <a:solidFill>
                  <a:srgbClr val="ffffff"/>
                </a:solidFill>
                <a:latin typeface="Calibri"/>
                <a:ea typeface="Calibri"/>
              </a:rPr>
              <a:t>12</a:t>
            </a:fld>
            <a:endParaRPr b="0" lang="en-US" sz="1050" spc="-1" strike="noStrike">
              <a:solidFill>
                <a:srgbClr val="000000"/>
              </a:solidFill>
              <a:latin typeface="Times New Roman"/>
            </a:endParaRPr>
          </a:p>
        </p:txBody>
      </p:sp>
      <p:sp>
        <p:nvSpPr>
          <p:cNvPr id="402" name="Google Shape;396;p5"/>
          <p:cNvSpPr/>
          <p:nvPr/>
        </p:nvSpPr>
        <p:spPr>
          <a:xfrm>
            <a:off x="155520" y="-852480"/>
            <a:ext cx="2580840" cy="1780920"/>
          </a:xfrm>
          <a:prstGeom prst="rect">
            <a:avLst/>
          </a:prstGeom>
          <a:noFill/>
          <a:ln w="0">
            <a:noFill/>
          </a:ln>
        </p:spPr>
        <p:style>
          <a:lnRef idx="0"/>
          <a:fillRef idx="0"/>
          <a:effectRef idx="0"/>
          <a:fontRef idx="minor"/>
        </p:style>
        <p:txBody>
          <a:bodyPr anchor="t">
            <a:noAutofit/>
          </a:bodyPr>
          <a:p>
            <a:pPr>
              <a:lnSpc>
                <a:spcPct val="100000"/>
              </a:lnSpc>
              <a:tabLst>
                <a:tab algn="l" pos="0"/>
              </a:tabLst>
            </a:pPr>
            <a:endParaRPr b="0" lang="en-US" sz="1800" spc="-1" strike="noStrike">
              <a:solidFill>
                <a:schemeClr val="dk1"/>
              </a:solidFill>
              <a:latin typeface="Calibri"/>
              <a:ea typeface="Calibri"/>
            </a:endParaRPr>
          </a:p>
        </p:txBody>
      </p:sp>
      <p:sp>
        <p:nvSpPr>
          <p:cNvPr id="403" name="Google Shape;397;p5"/>
          <p:cNvSpPr/>
          <p:nvPr/>
        </p:nvSpPr>
        <p:spPr>
          <a:xfrm>
            <a:off x="307800" y="-700200"/>
            <a:ext cx="2580840" cy="1780920"/>
          </a:xfrm>
          <a:prstGeom prst="rect">
            <a:avLst/>
          </a:prstGeom>
          <a:noFill/>
          <a:ln w="0">
            <a:noFill/>
          </a:ln>
        </p:spPr>
        <p:style>
          <a:lnRef idx="0"/>
          <a:fillRef idx="0"/>
          <a:effectRef idx="0"/>
          <a:fontRef idx="minor"/>
        </p:style>
        <p:txBody>
          <a:bodyPr anchor="t">
            <a:noAutofit/>
          </a:bodyPr>
          <a:p>
            <a:pPr>
              <a:lnSpc>
                <a:spcPct val="100000"/>
              </a:lnSpc>
              <a:tabLst>
                <a:tab algn="l" pos="0"/>
              </a:tabLst>
            </a:pPr>
            <a:endParaRPr b="0" lang="en-US" sz="1800" spc="-1" strike="noStrike">
              <a:solidFill>
                <a:schemeClr val="dk1"/>
              </a:solidFill>
              <a:latin typeface="Calibri"/>
              <a:ea typeface="Calibri"/>
            </a:endParaRPr>
          </a:p>
        </p:txBody>
      </p:sp>
      <p:sp>
        <p:nvSpPr>
          <p:cNvPr id="404" name="Google Shape;398;p5"/>
          <p:cNvSpPr/>
          <p:nvPr/>
        </p:nvSpPr>
        <p:spPr>
          <a:xfrm>
            <a:off x="155520" y="-822240"/>
            <a:ext cx="2285640" cy="1714320"/>
          </a:xfrm>
          <a:prstGeom prst="rect">
            <a:avLst/>
          </a:prstGeom>
          <a:noFill/>
          <a:ln w="0">
            <a:noFill/>
          </a:ln>
        </p:spPr>
        <p:style>
          <a:lnRef idx="0"/>
          <a:fillRef idx="0"/>
          <a:effectRef idx="0"/>
          <a:fontRef idx="minor"/>
        </p:style>
        <p:txBody>
          <a:bodyPr anchor="t">
            <a:noAutofit/>
          </a:bodyPr>
          <a:p>
            <a:pPr>
              <a:lnSpc>
                <a:spcPct val="100000"/>
              </a:lnSpc>
              <a:tabLst>
                <a:tab algn="l" pos="0"/>
              </a:tabLst>
            </a:pPr>
            <a:endParaRPr b="0" lang="en-US" sz="1800" spc="-1" strike="noStrike">
              <a:solidFill>
                <a:schemeClr val="dk1"/>
              </a:solidFill>
              <a:latin typeface="Calibri"/>
              <a:ea typeface="Calibri"/>
            </a:endParaRPr>
          </a:p>
        </p:txBody>
      </p:sp>
      <p:sp>
        <p:nvSpPr>
          <p:cNvPr id="405" name="Google Shape;399;p5"/>
          <p:cNvSpPr/>
          <p:nvPr/>
        </p:nvSpPr>
        <p:spPr>
          <a:xfrm>
            <a:off x="307800" y="-669960"/>
            <a:ext cx="2285640" cy="1714320"/>
          </a:xfrm>
          <a:prstGeom prst="rect">
            <a:avLst/>
          </a:prstGeom>
          <a:noFill/>
          <a:ln w="0">
            <a:noFill/>
          </a:ln>
        </p:spPr>
        <p:style>
          <a:lnRef idx="0"/>
          <a:fillRef idx="0"/>
          <a:effectRef idx="0"/>
          <a:fontRef idx="minor"/>
        </p:style>
        <p:txBody>
          <a:bodyPr anchor="t">
            <a:noAutofit/>
          </a:bodyPr>
          <a:p>
            <a:pPr>
              <a:lnSpc>
                <a:spcPct val="100000"/>
              </a:lnSpc>
              <a:tabLst>
                <a:tab algn="l" pos="0"/>
              </a:tabLst>
            </a:pPr>
            <a:endParaRPr b="0" lang="en-US" sz="1800" spc="-1" strike="noStrike">
              <a:solidFill>
                <a:schemeClr val="dk1"/>
              </a:solidFill>
              <a:latin typeface="Calibri"/>
              <a:ea typeface="Calibri"/>
            </a:endParaRPr>
          </a:p>
        </p:txBody>
      </p:sp>
      <p:sp>
        <p:nvSpPr>
          <p:cNvPr id="406" name="Google Shape;400;p5"/>
          <p:cNvSpPr/>
          <p:nvPr/>
        </p:nvSpPr>
        <p:spPr>
          <a:xfrm>
            <a:off x="155520" y="-822240"/>
            <a:ext cx="1514160" cy="1714320"/>
          </a:xfrm>
          <a:prstGeom prst="rect">
            <a:avLst/>
          </a:prstGeom>
          <a:noFill/>
          <a:ln w="0">
            <a:noFill/>
          </a:ln>
        </p:spPr>
        <p:style>
          <a:lnRef idx="0"/>
          <a:fillRef idx="0"/>
          <a:effectRef idx="0"/>
          <a:fontRef idx="minor"/>
        </p:style>
        <p:txBody>
          <a:bodyPr anchor="t">
            <a:noAutofit/>
          </a:bodyPr>
          <a:p>
            <a:pPr>
              <a:lnSpc>
                <a:spcPct val="100000"/>
              </a:lnSpc>
              <a:tabLst>
                <a:tab algn="l" pos="0"/>
              </a:tabLst>
            </a:pPr>
            <a:endParaRPr b="0" lang="en-US" sz="1800" spc="-1" strike="noStrike">
              <a:solidFill>
                <a:schemeClr val="dk1"/>
              </a:solidFill>
              <a:latin typeface="Calibri"/>
              <a:ea typeface="Calibri"/>
            </a:endParaRPr>
          </a:p>
        </p:txBody>
      </p:sp>
      <p:sp>
        <p:nvSpPr>
          <p:cNvPr id="407" name="Google Shape;401;p5"/>
          <p:cNvSpPr/>
          <p:nvPr/>
        </p:nvSpPr>
        <p:spPr>
          <a:xfrm>
            <a:off x="307800" y="-669960"/>
            <a:ext cx="1514160" cy="1714320"/>
          </a:xfrm>
          <a:prstGeom prst="rect">
            <a:avLst/>
          </a:prstGeom>
          <a:noFill/>
          <a:ln w="0">
            <a:noFill/>
          </a:ln>
        </p:spPr>
        <p:style>
          <a:lnRef idx="0"/>
          <a:fillRef idx="0"/>
          <a:effectRef idx="0"/>
          <a:fontRef idx="minor"/>
        </p:style>
        <p:txBody>
          <a:bodyPr anchor="t">
            <a:noAutofit/>
          </a:bodyPr>
          <a:p>
            <a:pPr>
              <a:lnSpc>
                <a:spcPct val="100000"/>
              </a:lnSpc>
              <a:tabLst>
                <a:tab algn="l" pos="0"/>
              </a:tabLst>
            </a:pPr>
            <a:endParaRPr b="0" lang="en-US" sz="1800" spc="-1" strike="noStrike">
              <a:solidFill>
                <a:schemeClr val="dk1"/>
              </a:solidFill>
              <a:latin typeface="Calibri"/>
              <a:ea typeface="Calibri"/>
            </a:endParaRPr>
          </a:p>
        </p:txBody>
      </p:sp>
      <p:sp>
        <p:nvSpPr>
          <p:cNvPr id="408" name="Google Shape;402;p5"/>
          <p:cNvSpPr/>
          <p:nvPr/>
        </p:nvSpPr>
        <p:spPr>
          <a:xfrm>
            <a:off x="460440" y="-517680"/>
            <a:ext cx="1514160" cy="1714320"/>
          </a:xfrm>
          <a:prstGeom prst="rect">
            <a:avLst/>
          </a:prstGeom>
          <a:noFill/>
          <a:ln w="0">
            <a:noFill/>
          </a:ln>
        </p:spPr>
        <p:style>
          <a:lnRef idx="0"/>
          <a:fillRef idx="0"/>
          <a:effectRef idx="0"/>
          <a:fontRef idx="minor"/>
        </p:style>
        <p:txBody>
          <a:bodyPr anchor="t">
            <a:noAutofit/>
          </a:bodyPr>
          <a:p>
            <a:pPr>
              <a:lnSpc>
                <a:spcPct val="100000"/>
              </a:lnSpc>
              <a:tabLst>
                <a:tab algn="l" pos="0"/>
              </a:tabLst>
            </a:pPr>
            <a:endParaRPr b="0" lang="en-US" sz="1800" spc="-1" strike="noStrike">
              <a:solidFill>
                <a:schemeClr val="dk1"/>
              </a:solidFill>
              <a:latin typeface="Calibri"/>
              <a:ea typeface="Calibri"/>
            </a:endParaRPr>
          </a:p>
        </p:txBody>
      </p:sp>
      <p:sp>
        <p:nvSpPr>
          <p:cNvPr id="409" name="Google Shape;403;p5"/>
          <p:cNvSpPr/>
          <p:nvPr/>
        </p:nvSpPr>
        <p:spPr>
          <a:xfrm>
            <a:off x="6862320" y="2865960"/>
            <a:ext cx="4874760" cy="945000"/>
          </a:xfrm>
          <a:prstGeom prst="rect">
            <a:avLst/>
          </a:prstGeom>
          <a:noFill/>
          <a:ln w="0">
            <a:noFill/>
          </a:ln>
        </p:spPr>
        <p:style>
          <a:lnRef idx="0"/>
          <a:fillRef idx="0"/>
          <a:effectRef idx="0"/>
          <a:fontRef idx="minor"/>
        </p:style>
        <p:txBody>
          <a:bodyPr anchor="t">
            <a:spAutoFit/>
          </a:bodyPr>
          <a:p>
            <a:pPr marL="457200" indent="-457200">
              <a:lnSpc>
                <a:spcPct val="100000"/>
              </a:lnSpc>
              <a:buClr>
                <a:srgbClr val="000000"/>
              </a:buClr>
              <a:buFont typeface="Noto Sans Symbols"/>
              <a:buChar char="❑"/>
            </a:pPr>
            <a:r>
              <a:rPr b="0" lang="es-ES" sz="2800" spc="-1" strike="noStrike">
                <a:solidFill>
                  <a:schemeClr val="dk1"/>
                </a:solidFill>
                <a:latin typeface="Calibri"/>
                <a:ea typeface="Calibri"/>
              </a:rPr>
              <a:t>se desarrolla, no se fabrica</a:t>
            </a:r>
            <a:endParaRPr b="0" lang="en-US" sz="2800" spc="-1" strike="noStrike">
              <a:solidFill>
                <a:srgbClr val="000000"/>
              </a:solidFill>
              <a:latin typeface="Arial"/>
            </a:endParaRPr>
          </a:p>
        </p:txBody>
      </p:sp>
      <p:sp>
        <p:nvSpPr>
          <p:cNvPr id="410" name="Google Shape;404;p5"/>
          <p:cNvSpPr/>
          <p:nvPr/>
        </p:nvSpPr>
        <p:spPr>
          <a:xfrm>
            <a:off x="6862320" y="3607200"/>
            <a:ext cx="3776760" cy="518040"/>
          </a:xfrm>
          <a:prstGeom prst="rect">
            <a:avLst/>
          </a:prstGeom>
          <a:noFill/>
          <a:ln w="0">
            <a:noFill/>
          </a:ln>
        </p:spPr>
        <p:style>
          <a:lnRef idx="0"/>
          <a:fillRef idx="0"/>
          <a:effectRef idx="0"/>
          <a:fontRef idx="minor"/>
        </p:style>
        <p:txBody>
          <a:bodyPr anchor="t">
            <a:spAutoFit/>
          </a:bodyPr>
          <a:p>
            <a:pPr marL="457200" indent="-457200">
              <a:lnSpc>
                <a:spcPct val="100000"/>
              </a:lnSpc>
              <a:buClr>
                <a:srgbClr val="000000"/>
              </a:buClr>
              <a:buFont typeface="Noto Sans Symbols"/>
              <a:buChar char="❑"/>
            </a:pPr>
            <a:r>
              <a:rPr b="0" lang="es-ES" sz="2800" spc="-1" strike="noStrike">
                <a:solidFill>
                  <a:schemeClr val="dk1"/>
                </a:solidFill>
                <a:latin typeface="Calibri"/>
                <a:ea typeface="Calibri"/>
              </a:rPr>
              <a:t>no se desgasta</a:t>
            </a:r>
            <a:endParaRPr b="0" lang="en-US" sz="2800" spc="-1" strike="noStrike">
              <a:solidFill>
                <a:srgbClr val="000000"/>
              </a:solidFill>
              <a:latin typeface="Arial"/>
            </a:endParaRPr>
          </a:p>
        </p:txBody>
      </p:sp>
      <p:pic>
        <p:nvPicPr>
          <p:cNvPr id="411" name="Google Shape;405;p5" descr="Aquí tienes más de 500 cursos de programación gratis que puedes comenzar en  marzo"/>
          <p:cNvPicPr/>
          <p:nvPr/>
        </p:nvPicPr>
        <p:blipFill>
          <a:blip r:embed="rId1"/>
          <a:stretch/>
        </p:blipFill>
        <p:spPr>
          <a:xfrm>
            <a:off x="1325880" y="2183760"/>
            <a:ext cx="4552920" cy="3045240"/>
          </a:xfrm>
          <a:prstGeom prst="rect">
            <a:avLst/>
          </a:prstGeom>
          <a:ln w="0">
            <a:noFill/>
          </a:ln>
        </p:spPr>
      </p:pic>
    </p:spTree>
  </p:cSld>
  <p:transition spd="med">
    <p:fade/>
  </p:transition>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PlaceHolder 1"/>
          <p:cNvSpPr>
            <a:spLocks noGrp="1"/>
          </p:cNvSpPr>
          <p:nvPr>
            <p:ph type="title"/>
          </p:nvPr>
        </p:nvSpPr>
        <p:spPr>
          <a:xfrm>
            <a:off x="1101600" y="286560"/>
            <a:ext cx="10098720" cy="1450440"/>
          </a:xfrm>
          <a:prstGeom prst="rect">
            <a:avLst/>
          </a:prstGeom>
          <a:noFill/>
          <a:ln w="0">
            <a:noFill/>
          </a:ln>
        </p:spPr>
        <p:txBody>
          <a:bodyPr lIns="91440" rIns="91440" tIns="45720" bIns="45720" anchor="b">
            <a:normAutofit/>
          </a:bodyPr>
          <a:p>
            <a:pPr indent="0">
              <a:lnSpc>
                <a:spcPct val="85000"/>
              </a:lnSpc>
              <a:buNone/>
              <a:tabLst>
                <a:tab algn="l" pos="0"/>
              </a:tabLst>
            </a:pPr>
            <a:r>
              <a:rPr b="1" lang="es-ES" sz="4000" spc="-1" strike="noStrike">
                <a:solidFill>
                  <a:srgbClr val="3f3f3f"/>
                </a:solidFill>
                <a:latin typeface="Calibri"/>
                <a:ea typeface="Calibri"/>
              </a:rPr>
              <a:t>Características del Software</a:t>
            </a:r>
            <a:endParaRPr b="0" lang="en-US" sz="4000" spc="-1" strike="noStrike">
              <a:solidFill>
                <a:srgbClr val="000000"/>
              </a:solidFill>
              <a:latin typeface="Arial"/>
            </a:endParaRPr>
          </a:p>
        </p:txBody>
      </p:sp>
      <p:sp>
        <p:nvSpPr>
          <p:cNvPr id="413" name="PlaceHolder 2"/>
          <p:cNvSpPr>
            <a:spLocks noGrp="1"/>
          </p:cNvSpPr>
          <p:nvPr>
            <p:ph/>
          </p:nvPr>
        </p:nvSpPr>
        <p:spPr>
          <a:xfrm>
            <a:off x="1101600" y="1845720"/>
            <a:ext cx="10098720" cy="4023000"/>
          </a:xfrm>
          <a:prstGeom prst="rect">
            <a:avLst/>
          </a:prstGeom>
          <a:noFill/>
          <a:ln w="0">
            <a:noFill/>
          </a:ln>
        </p:spPr>
        <p:txBody>
          <a:bodyPr lIns="0" rIns="0" tIns="45720" bIns="45720" anchor="t">
            <a:normAutofit/>
          </a:bodyPr>
          <a:p>
            <a:pPr indent="0">
              <a:lnSpc>
                <a:spcPct val="90000"/>
              </a:lnSpc>
              <a:buNone/>
              <a:tabLst>
                <a:tab algn="l" pos="0"/>
              </a:tabLst>
            </a:pPr>
            <a:r>
              <a:rPr b="0" lang="es-ES" sz="2000" spc="-1" strike="noStrike">
                <a:solidFill>
                  <a:srgbClr val="3f3f3f"/>
                </a:solidFill>
                <a:latin typeface="Calibri"/>
                <a:ea typeface="Calibri"/>
              </a:rPr>
              <a:t>No sigue una curva clásica de envejecimiento. </a:t>
            </a:r>
            <a:endParaRPr b="0" lang="en-US" sz="2000" spc="-1" strike="noStrike">
              <a:solidFill>
                <a:srgbClr val="000000"/>
              </a:solidFill>
              <a:latin typeface="Arial"/>
            </a:endParaRPr>
          </a:p>
          <a:p>
            <a:pPr indent="0">
              <a:lnSpc>
                <a:spcPct val="90000"/>
              </a:lnSpc>
              <a:spcBef>
                <a:spcPts val="1400"/>
              </a:spcBef>
              <a:buNone/>
              <a:tabLst>
                <a:tab algn="l" pos="0"/>
              </a:tabLst>
            </a:pPr>
            <a:endParaRPr b="0" lang="en-US" sz="2000" spc="-1" strike="noStrike">
              <a:solidFill>
                <a:srgbClr val="000000"/>
              </a:solidFill>
              <a:latin typeface="Arial"/>
            </a:endParaRPr>
          </a:p>
        </p:txBody>
      </p:sp>
      <p:sp>
        <p:nvSpPr>
          <p:cNvPr id="414" name="PlaceHolder 3"/>
          <p:cNvSpPr>
            <a:spLocks noGrp="1"/>
          </p:cNvSpPr>
          <p:nvPr>
            <p:ph type="sldNum" idx="107"/>
          </p:nvPr>
        </p:nvSpPr>
        <p:spPr>
          <a:xfrm>
            <a:off x="9940320" y="6459840"/>
            <a:ext cx="1316880" cy="364680"/>
          </a:xfrm>
          <a:prstGeom prst="rect">
            <a:avLst/>
          </a:prstGeom>
          <a:noFill/>
          <a:ln w="0">
            <a:noFill/>
          </a:ln>
        </p:spPr>
        <p:txBody>
          <a:bodyPr lIns="91440" rIns="91440" tIns="45720" bIns="45720" anchor="ctr">
            <a:norm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EDBA90C7-DDE0-4486-990A-0D5F8B81CFEC}" type="slidenum">
              <a:rPr b="0" lang="es-ES" sz="1050" spc="-1" strike="noStrike">
                <a:solidFill>
                  <a:srgbClr val="ffffff"/>
                </a:solidFill>
                <a:latin typeface="Calibri"/>
                <a:ea typeface="Calibri"/>
              </a:rPr>
              <a:t>13</a:t>
            </a:fld>
            <a:endParaRPr b="0" lang="en-US" sz="1050" spc="-1" strike="noStrike">
              <a:solidFill>
                <a:srgbClr val="000000"/>
              </a:solidFill>
              <a:latin typeface="Times New Roman"/>
            </a:endParaRPr>
          </a:p>
        </p:txBody>
      </p:sp>
      <p:sp>
        <p:nvSpPr>
          <p:cNvPr id="415" name="Google Shape;413;p6"/>
          <p:cNvSpPr/>
          <p:nvPr/>
        </p:nvSpPr>
        <p:spPr>
          <a:xfrm>
            <a:off x="1248120" y="5651640"/>
            <a:ext cx="3340800" cy="70092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s-ES" sz="2000" spc="-1" strike="noStrike">
                <a:solidFill>
                  <a:srgbClr val="2a393d"/>
                </a:solidFill>
                <a:latin typeface="Calibri"/>
                <a:ea typeface="Calibri"/>
              </a:rPr>
              <a:t>Envejecimiento del hardware</a:t>
            </a:r>
            <a:endParaRPr b="0" lang="en-US" sz="2000" spc="-1" strike="noStrike">
              <a:solidFill>
                <a:srgbClr val="000000"/>
              </a:solidFill>
              <a:latin typeface="Arial"/>
            </a:endParaRPr>
          </a:p>
        </p:txBody>
      </p:sp>
      <p:sp>
        <p:nvSpPr>
          <p:cNvPr id="416" name="Google Shape;414;p6"/>
          <p:cNvSpPr/>
          <p:nvPr/>
        </p:nvSpPr>
        <p:spPr>
          <a:xfrm>
            <a:off x="7841880" y="3889080"/>
            <a:ext cx="2223000" cy="999720"/>
          </a:xfrm>
          <a:prstGeom prst="rect">
            <a:avLst/>
          </a:prstGeom>
          <a:noFill/>
          <a:ln w="0">
            <a:noFill/>
          </a:ln>
        </p:spPr>
        <p:style>
          <a:lnRef idx="0"/>
          <a:fillRef idx="0"/>
          <a:effectRef idx="0"/>
          <a:fontRef idx="minor"/>
        </p:style>
        <p:txBody>
          <a:bodyPr anchor="ctr">
            <a:noAutofit/>
          </a:bodyPr>
          <a:p>
            <a:pPr algn="ctr">
              <a:lnSpc>
                <a:spcPct val="100000"/>
              </a:lnSpc>
              <a:tabLst>
                <a:tab algn="l" pos="0"/>
              </a:tabLst>
            </a:pPr>
            <a:endParaRPr b="0" lang="en-US" sz="1800" spc="-1" strike="noStrike">
              <a:solidFill>
                <a:schemeClr val="lt1"/>
              </a:solidFill>
              <a:latin typeface="Calibri"/>
              <a:ea typeface="Calibri"/>
            </a:endParaRPr>
          </a:p>
        </p:txBody>
      </p:sp>
      <p:pic>
        <p:nvPicPr>
          <p:cNvPr id="417" name="Google Shape;415;p6" descr=""/>
          <p:cNvPicPr/>
          <p:nvPr/>
        </p:nvPicPr>
        <p:blipFill>
          <a:blip r:embed="rId1"/>
          <a:srcRect l="0" t="0" r="2781" b="0"/>
          <a:stretch/>
        </p:blipFill>
        <p:spPr>
          <a:xfrm>
            <a:off x="1101600" y="2565000"/>
            <a:ext cx="4387320" cy="3092040"/>
          </a:xfrm>
          <a:prstGeom prst="rect">
            <a:avLst/>
          </a:prstGeom>
          <a:ln w="0">
            <a:noFill/>
          </a:ln>
        </p:spPr>
      </p:pic>
      <p:pic>
        <p:nvPicPr>
          <p:cNvPr id="418" name="Google Shape;416;p6" descr=""/>
          <p:cNvPicPr/>
          <p:nvPr/>
        </p:nvPicPr>
        <p:blipFill>
          <a:blip r:embed="rId2"/>
          <a:stretch/>
        </p:blipFill>
        <p:spPr>
          <a:xfrm>
            <a:off x="6624720" y="2565000"/>
            <a:ext cx="4261320" cy="2910240"/>
          </a:xfrm>
          <a:prstGeom prst="rect">
            <a:avLst/>
          </a:prstGeom>
          <a:ln w="0">
            <a:noFill/>
          </a:ln>
        </p:spPr>
      </p:pic>
      <p:sp>
        <p:nvSpPr>
          <p:cNvPr id="419" name="Google Shape;417;p6"/>
          <p:cNvSpPr/>
          <p:nvPr/>
        </p:nvSpPr>
        <p:spPr>
          <a:xfrm>
            <a:off x="7626960" y="5464440"/>
            <a:ext cx="2438280" cy="70092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s-ES" sz="2000" spc="-1" strike="noStrike">
                <a:solidFill>
                  <a:srgbClr val="2a393d"/>
                </a:solidFill>
                <a:latin typeface="Calibri"/>
                <a:ea typeface="Calibri"/>
              </a:rPr>
              <a:t>Envejecimiento del software</a:t>
            </a:r>
            <a:endParaRPr b="0" lang="en-US" sz="2000" spc="-1" strike="noStrike">
              <a:solidFill>
                <a:srgbClr val="000000"/>
              </a:solidFill>
              <a:latin typeface="Arial"/>
            </a:endParaRPr>
          </a:p>
        </p:txBody>
      </p:sp>
      <p:sp>
        <p:nvSpPr>
          <p:cNvPr id="420" name="Google Shape;418;p6"/>
          <p:cNvSpPr/>
          <p:nvPr/>
        </p:nvSpPr>
        <p:spPr>
          <a:xfrm>
            <a:off x="3096360" y="4655160"/>
            <a:ext cx="6117840" cy="1005840"/>
          </a:xfrm>
          <a:prstGeom prst="rect">
            <a:avLst/>
          </a:prstGeom>
          <a:solidFill>
            <a:schemeClr val="accent5"/>
          </a:solidFill>
          <a:ln w="0">
            <a:noFill/>
          </a:ln>
        </p:spPr>
        <p:style>
          <a:lnRef idx="0"/>
          <a:fillRef idx="0"/>
          <a:effectRef idx="0"/>
          <a:fontRef idx="minor"/>
        </p:style>
        <p:txBody>
          <a:bodyPr anchor="t">
            <a:spAutoFit/>
          </a:bodyPr>
          <a:p>
            <a:pPr>
              <a:lnSpc>
                <a:spcPct val="100000"/>
              </a:lnSpc>
              <a:tabLst>
                <a:tab algn="l" pos="0"/>
              </a:tabLst>
            </a:pPr>
            <a:r>
              <a:rPr b="1" lang="es-ES" sz="2000" spc="-1" strike="noStrike">
                <a:solidFill>
                  <a:schemeClr val="dk1"/>
                </a:solidFill>
                <a:latin typeface="Calibri"/>
                <a:ea typeface="Calibri"/>
              </a:rPr>
              <a:t>El problema no está en el tiempo de operación, sino en los cambios. </a:t>
            </a:r>
            <a:endParaRPr b="0" lang="en-US" sz="2000" spc="-1" strike="noStrike">
              <a:solidFill>
                <a:srgbClr val="ffffff"/>
              </a:solidFill>
              <a:latin typeface="Arial"/>
            </a:endParaRPr>
          </a:p>
          <a:p>
            <a:pPr>
              <a:lnSpc>
                <a:spcPct val="100000"/>
              </a:lnSpc>
              <a:tabLst>
                <a:tab algn="l" pos="0"/>
              </a:tabLst>
            </a:pPr>
            <a:endParaRPr b="0" lang="en-US" sz="2000" spc="-1" strike="noStrike">
              <a:solidFill>
                <a:srgbClr val="ffffff"/>
              </a:solidFill>
              <a:latin typeface="Arial"/>
            </a:endParaRPr>
          </a:p>
        </p:txBody>
      </p:sp>
    </p:spTree>
  </p:cSld>
  <p:transition spd="med">
    <p:fade/>
  </p:transition>
  <p:timing>
    <p:tnLst>
      <p:par>
        <p:cTn id="25" dur="indefinite" restart="never" nodeType="tmRoot">
          <p:childTnLst>
            <p:seq>
              <p:cTn id="26" dur="indefinite" nodeType="mainSeq">
                <p:childTnLst>
                  <p:par>
                    <p:cTn id="27" fill="hold">
                      <p:stCondLst>
                        <p:cond delay="indefinite"/>
                      </p:stCondLst>
                      <p:childTnLst>
                        <p:par>
                          <p:cTn id="28" fill="hold">
                            <p:stCondLst>
                              <p:cond delay="0"/>
                            </p:stCondLst>
                            <p:childTnLst>
                              <p:par>
                                <p:cTn id="29" nodeType="clickEffect" fill="hold" presetClass="entr" presetID="1">
                                  <p:stCondLst>
                                    <p:cond delay="0"/>
                                  </p:stCondLst>
                                  <p:childTnLst>
                                    <p:set>
                                      <p:cBhvr>
                                        <p:cTn id="30" dur="1" fill="hold">
                                          <p:stCondLst>
                                            <p:cond delay="0"/>
                                          </p:stCondLst>
                                        </p:cTn>
                                        <p:tgtEl>
                                          <p:spTgt spid="4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PlaceHolder 1"/>
          <p:cNvSpPr>
            <a:spLocks noGrp="1"/>
          </p:cNvSpPr>
          <p:nvPr>
            <p:ph type="title"/>
          </p:nvPr>
        </p:nvSpPr>
        <p:spPr>
          <a:xfrm>
            <a:off x="1101600" y="286560"/>
            <a:ext cx="10098720" cy="1450440"/>
          </a:xfrm>
          <a:prstGeom prst="rect">
            <a:avLst/>
          </a:prstGeom>
          <a:noFill/>
          <a:ln w="0">
            <a:noFill/>
          </a:ln>
        </p:spPr>
        <p:txBody>
          <a:bodyPr lIns="91440" rIns="91440" tIns="45720" bIns="45720" anchor="b">
            <a:noAutofit/>
          </a:bodyPr>
          <a:p>
            <a:pPr indent="0">
              <a:lnSpc>
                <a:spcPct val="85000"/>
              </a:lnSpc>
              <a:buNone/>
              <a:tabLst>
                <a:tab algn="l" pos="0"/>
              </a:tabLst>
            </a:pPr>
            <a:r>
              <a:rPr b="1" lang="es-ES" sz="4400" spc="-1" strike="noStrike">
                <a:solidFill>
                  <a:srgbClr val="3f3f3f"/>
                </a:solidFill>
                <a:latin typeface="Calibri"/>
                <a:ea typeface="Calibri"/>
              </a:rPr>
              <a:t>Tipos de producto de software</a:t>
            </a:r>
            <a:endParaRPr b="0" lang="en-US" sz="4400" spc="-1" strike="noStrike">
              <a:solidFill>
                <a:srgbClr val="000000"/>
              </a:solidFill>
              <a:latin typeface="Arial"/>
            </a:endParaRPr>
          </a:p>
        </p:txBody>
      </p:sp>
      <p:sp>
        <p:nvSpPr>
          <p:cNvPr id="422" name="PlaceHolder 2"/>
          <p:cNvSpPr>
            <a:spLocks noGrp="1"/>
          </p:cNvSpPr>
          <p:nvPr>
            <p:ph/>
          </p:nvPr>
        </p:nvSpPr>
        <p:spPr>
          <a:xfrm>
            <a:off x="6015960" y="3717000"/>
            <a:ext cx="4919400" cy="4023000"/>
          </a:xfrm>
          <a:prstGeom prst="rect">
            <a:avLst/>
          </a:prstGeom>
          <a:noFill/>
          <a:ln w="0">
            <a:noFill/>
          </a:ln>
        </p:spPr>
        <p:txBody>
          <a:bodyPr lIns="0" rIns="0" tIns="45720" bIns="45720" anchor="t">
            <a:noAutofit/>
          </a:bodyPr>
          <a:p>
            <a:pPr marL="379080" indent="0">
              <a:lnSpc>
                <a:spcPct val="90000"/>
              </a:lnSpc>
              <a:buNone/>
              <a:tabLst>
                <a:tab algn="l" pos="0"/>
              </a:tabLst>
            </a:pPr>
            <a:endParaRPr b="0" lang="en-US" sz="2800" spc="-1" strike="noStrike">
              <a:solidFill>
                <a:srgbClr val="000000"/>
              </a:solidFill>
              <a:latin typeface="Arial"/>
            </a:endParaRPr>
          </a:p>
          <a:p>
            <a:pPr indent="0">
              <a:lnSpc>
                <a:spcPct val="100000"/>
              </a:lnSpc>
              <a:buNone/>
              <a:tabLst>
                <a:tab algn="l" pos="0"/>
              </a:tabLst>
            </a:pPr>
            <a:r>
              <a:rPr b="1" lang="es-ES" sz="2400" spc="-1" strike="noStrike">
                <a:solidFill>
                  <a:schemeClr val="dk1"/>
                </a:solidFill>
                <a:latin typeface="Calibri"/>
                <a:ea typeface="Calibri"/>
              </a:rPr>
              <a:t>Personalizados:</a:t>
            </a:r>
            <a:r>
              <a:rPr b="1" lang="es-ES" sz="2800" spc="-1" strike="noStrike">
                <a:solidFill>
                  <a:srgbClr val="3f3f3f"/>
                </a:solidFill>
                <a:latin typeface="Calibri"/>
                <a:ea typeface="Calibri"/>
              </a:rPr>
              <a:t> </a:t>
            </a:r>
            <a:r>
              <a:rPr b="0" lang="es-ES" sz="2400" spc="-1" strike="noStrike">
                <a:solidFill>
                  <a:schemeClr val="dk1"/>
                </a:solidFill>
                <a:latin typeface="Calibri"/>
                <a:ea typeface="Calibri"/>
              </a:rPr>
              <a:t>Sistemas requeridos por un cliente en particular.</a:t>
            </a:r>
            <a:endParaRPr b="0" lang="en-US" sz="2400" spc="-1" strike="noStrike">
              <a:solidFill>
                <a:srgbClr val="000000"/>
              </a:solidFill>
              <a:latin typeface="Arial"/>
            </a:endParaRPr>
          </a:p>
        </p:txBody>
      </p:sp>
      <p:sp>
        <p:nvSpPr>
          <p:cNvPr id="423" name="PlaceHolder 3"/>
          <p:cNvSpPr>
            <a:spLocks noGrp="1"/>
          </p:cNvSpPr>
          <p:nvPr>
            <p:ph type="sldNum" idx="108"/>
          </p:nvPr>
        </p:nvSpPr>
        <p:spPr>
          <a:xfrm>
            <a:off x="9940320" y="6459840"/>
            <a:ext cx="1316880" cy="364680"/>
          </a:xfrm>
          <a:prstGeom prst="rect">
            <a:avLst/>
          </a:prstGeom>
          <a:noFill/>
          <a:ln w="0">
            <a:noFill/>
          </a:ln>
        </p:spPr>
        <p:txBody>
          <a:bodyPr lIns="91440" rIns="91440" tIns="45720" bIns="45720" anchor="ctr">
            <a:norm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975997C8-79F4-40D3-923B-F07E0D52F67D}" type="slidenum">
              <a:rPr b="0" lang="es-ES" sz="1050" spc="-1" strike="noStrike">
                <a:solidFill>
                  <a:srgbClr val="ffffff"/>
                </a:solidFill>
                <a:latin typeface="Calibri"/>
                <a:ea typeface="Calibri"/>
              </a:rPr>
              <a:t>14</a:t>
            </a:fld>
            <a:endParaRPr b="0" lang="en-US" sz="1050" spc="-1" strike="noStrike">
              <a:solidFill>
                <a:srgbClr val="000000"/>
              </a:solidFill>
              <a:latin typeface="Times New Roman"/>
            </a:endParaRPr>
          </a:p>
        </p:txBody>
      </p:sp>
      <p:sp>
        <p:nvSpPr>
          <p:cNvPr id="424" name="Google Shape;426;p7"/>
          <p:cNvSpPr/>
          <p:nvPr/>
        </p:nvSpPr>
        <p:spPr>
          <a:xfrm>
            <a:off x="4973040" y="18360"/>
            <a:ext cx="4131000" cy="328680"/>
          </a:xfrm>
          <a:prstGeom prst="rect">
            <a:avLst/>
          </a:prstGeom>
          <a:noFill/>
          <a:ln w="0">
            <a:noFill/>
          </a:ln>
        </p:spPr>
        <p:style>
          <a:lnRef idx="0"/>
          <a:fillRef idx="0"/>
          <a:effectRef idx="0"/>
          <a:fontRef idx="minor"/>
        </p:style>
        <p:txBody>
          <a:bodyPr anchor="ctr">
            <a:noAutofit/>
          </a:bodyPr>
          <a:p>
            <a:pPr algn="ctr">
              <a:lnSpc>
                <a:spcPct val="100000"/>
              </a:lnSpc>
              <a:tabLst>
                <a:tab algn="l" pos="0"/>
              </a:tabLst>
            </a:pPr>
            <a:r>
              <a:rPr b="0" lang="es-ES" sz="1200" spc="-1" strike="noStrike">
                <a:solidFill>
                  <a:srgbClr val="ffffff"/>
                </a:solidFill>
                <a:latin typeface="Calibri"/>
                <a:ea typeface="Calibri"/>
              </a:rPr>
              <a:t>Ingeniería de Software I  2013</a:t>
            </a:r>
            <a:endParaRPr b="0" lang="en-US" sz="1200" spc="-1" strike="noStrike">
              <a:solidFill>
                <a:srgbClr val="000000"/>
              </a:solidFill>
              <a:latin typeface="Arial"/>
            </a:endParaRPr>
          </a:p>
        </p:txBody>
      </p:sp>
      <p:sp>
        <p:nvSpPr>
          <p:cNvPr id="425" name="Google Shape;427;p7"/>
          <p:cNvSpPr/>
          <p:nvPr/>
        </p:nvSpPr>
        <p:spPr>
          <a:xfrm>
            <a:off x="5915880" y="2073240"/>
            <a:ext cx="5544360" cy="19198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s-ES" sz="2400" spc="-1" strike="noStrike">
                <a:solidFill>
                  <a:schemeClr val="dk1"/>
                </a:solidFill>
                <a:latin typeface="Calibri"/>
                <a:ea typeface="Calibri"/>
              </a:rPr>
              <a:t>Genéricos: </a:t>
            </a:r>
            <a:r>
              <a:rPr b="0" lang="es-ES" sz="2400" spc="-1" strike="noStrike">
                <a:solidFill>
                  <a:schemeClr val="dk1"/>
                </a:solidFill>
                <a:latin typeface="Calibri"/>
                <a:ea typeface="Calibri"/>
              </a:rPr>
              <a:t>Sistemas aislados producidos por organizaciones desarrolladoras de software y que se venden en un mercado</a:t>
            </a:r>
            <a:endParaRPr b="0" lang="en-US" sz="2400" spc="-1" strike="noStrike">
              <a:solidFill>
                <a:srgbClr val="000000"/>
              </a:solidFill>
              <a:latin typeface="Arial"/>
            </a:endParaRPr>
          </a:p>
          <a:p>
            <a:pPr>
              <a:lnSpc>
                <a:spcPct val="100000"/>
              </a:lnSpc>
              <a:tabLst>
                <a:tab algn="l" pos="0"/>
              </a:tabLst>
            </a:pPr>
            <a:r>
              <a:rPr b="0" lang="es-ES" sz="2400" spc="-1" strike="noStrike">
                <a:solidFill>
                  <a:schemeClr val="dk1"/>
                </a:solidFill>
                <a:latin typeface="Calibri"/>
                <a:ea typeface="Calibri"/>
              </a:rPr>
              <a:t>abierto.</a:t>
            </a:r>
            <a:endParaRPr b="0" lang="en-US" sz="2400" spc="-1" strike="noStrike">
              <a:solidFill>
                <a:srgbClr val="000000"/>
              </a:solidFill>
              <a:latin typeface="Arial"/>
            </a:endParaRPr>
          </a:p>
        </p:txBody>
      </p:sp>
      <p:pic>
        <p:nvPicPr>
          <p:cNvPr id="426" name="Google Shape;428;p7" descr=""/>
          <p:cNvPicPr/>
          <p:nvPr/>
        </p:nvPicPr>
        <p:blipFill>
          <a:blip r:embed="rId1"/>
          <a:stretch/>
        </p:blipFill>
        <p:spPr>
          <a:xfrm>
            <a:off x="936000" y="2349000"/>
            <a:ext cx="4080960" cy="3168000"/>
          </a:xfrm>
          <a:prstGeom prst="rect">
            <a:avLst/>
          </a:prstGeom>
          <a:ln w="0">
            <a:noFill/>
          </a:ln>
        </p:spPr>
      </p:pic>
      <p:grpSp>
        <p:nvGrpSpPr>
          <p:cNvPr id="427" name="Google Shape;429;p7"/>
          <p:cNvGrpSpPr/>
          <p:nvPr/>
        </p:nvGrpSpPr>
        <p:grpSpPr>
          <a:xfrm>
            <a:off x="2204280" y="1737360"/>
            <a:ext cx="6624360" cy="3456000"/>
            <a:chOff x="2204280" y="1737360"/>
            <a:chExt cx="6624360" cy="3456000"/>
          </a:xfrm>
        </p:grpSpPr>
        <p:sp>
          <p:nvSpPr>
            <p:cNvPr id="428" name="Google Shape;430;p7"/>
            <p:cNvSpPr/>
            <p:nvPr/>
          </p:nvSpPr>
          <p:spPr>
            <a:xfrm>
              <a:off x="2204280" y="1737360"/>
              <a:ext cx="6624360" cy="3456000"/>
            </a:xfrm>
            <a:prstGeom prst="roundRect">
              <a:avLst>
                <a:gd name="adj" fmla="val 16667"/>
              </a:avLst>
            </a:prstGeom>
            <a:solidFill>
              <a:srgbClr val="8b8b8b"/>
            </a:solidFill>
            <a:ln w="15875">
              <a:solidFill>
                <a:srgbClr val="3d5459"/>
              </a:solidFill>
              <a:round/>
            </a:ln>
          </p:spPr>
          <p:style>
            <a:lnRef idx="0"/>
            <a:fillRef idx="0"/>
            <a:effectRef idx="0"/>
            <a:fontRef idx="minor"/>
          </p:style>
          <p:txBody>
            <a:bodyPr anchor="ctr">
              <a:noAutofit/>
            </a:bodyPr>
            <a:p>
              <a:pPr algn="ctr">
                <a:lnSpc>
                  <a:spcPct val="100000"/>
                </a:lnSpc>
                <a:tabLst>
                  <a:tab algn="l" pos="0"/>
                </a:tabLst>
              </a:pPr>
              <a:endParaRPr b="0" lang="en-US" sz="1800" spc="-1" strike="noStrike">
                <a:solidFill>
                  <a:schemeClr val="lt1"/>
                </a:solidFill>
                <a:latin typeface="Calibri"/>
                <a:ea typeface="Calibri"/>
              </a:endParaRPr>
            </a:p>
          </p:txBody>
        </p:sp>
        <p:sp>
          <p:nvSpPr>
            <p:cNvPr id="429" name="Google Shape;431;p7"/>
            <p:cNvSpPr/>
            <p:nvPr/>
          </p:nvSpPr>
          <p:spPr>
            <a:xfrm>
              <a:off x="2954880" y="2714400"/>
              <a:ext cx="4960080" cy="1919880"/>
            </a:xfrm>
            <a:prstGeom prst="rect">
              <a:avLst/>
            </a:prstGeom>
            <a:noFill/>
            <a:ln w="0">
              <a:noFill/>
            </a:ln>
          </p:spPr>
          <p:style>
            <a:lnRef idx="0"/>
            <a:fillRef idx="0"/>
            <a:effectRef idx="0"/>
            <a:fontRef idx="minor"/>
          </p:style>
          <p:txBody>
            <a:bodyPr anchor="t">
              <a:spAutoFit/>
            </a:bodyPr>
            <a:p>
              <a:pPr algn="ctr">
                <a:lnSpc>
                  <a:spcPct val="100000"/>
                </a:lnSpc>
                <a:tabLst>
                  <a:tab algn="l" pos="0"/>
                </a:tabLst>
              </a:pPr>
              <a:r>
                <a:rPr b="1" lang="es-ES" sz="2400" spc="-1" strike="noStrike">
                  <a:solidFill>
                    <a:schemeClr val="dk1"/>
                  </a:solidFill>
                  <a:latin typeface="Calibri"/>
                  <a:ea typeface="Calibri"/>
                </a:rPr>
                <a:t>Cada vez más sistemas son construidos por un producto genérico como base que luego es adaptado a los requerimientos del cliente.</a:t>
              </a:r>
              <a:endParaRPr b="0" lang="en-US" sz="2400" spc="-1" strike="noStrike">
                <a:solidFill>
                  <a:srgbClr val="000000"/>
                </a:solidFill>
                <a:latin typeface="Arial"/>
              </a:endParaRPr>
            </a:p>
          </p:txBody>
        </p:sp>
      </p:grpSp>
    </p:spTree>
  </p:cSld>
  <p:transition spd="med">
    <p:fade/>
  </p:transition>
  <p:timing>
    <p:tnLst>
      <p:par>
        <p:cTn id="31" dur="indefinite" restart="never" nodeType="tmRoot">
          <p:childTnLst>
            <p:seq>
              <p:cTn id="32" dur="indefinite" nodeType="mainSeq">
                <p:childTnLst>
                  <p:par>
                    <p:cTn id="33" fill="hold">
                      <p:stCondLst>
                        <p:cond delay="indefinite"/>
                      </p:stCondLst>
                      <p:childTnLst>
                        <p:par>
                          <p:cTn id="34" fill="hold">
                            <p:stCondLst>
                              <p:cond delay="0"/>
                            </p:stCondLst>
                            <p:childTnLst>
                              <p:par>
                                <p:cTn id="35" nodeType="clickEffect" fill="hold" presetClass="entr" presetID="1">
                                  <p:stCondLst>
                                    <p:cond delay="0"/>
                                  </p:stCondLst>
                                  <p:childTnLst>
                                    <p:set>
                                      <p:cBhvr>
                                        <p:cTn id="36" dur="1" fill="hold">
                                          <p:stCondLst>
                                            <p:cond delay="0"/>
                                          </p:stCondLst>
                                        </p:cTn>
                                        <p:tgtEl>
                                          <p:spTgt spid="4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nodeType="clickEffect" fill="hold" presetClass="entr" presetID="1">
                                  <p:stCondLst>
                                    <p:cond delay="0"/>
                                  </p:stCondLst>
                                  <p:childTnLst>
                                    <p:set>
                                      <p:cBhvr>
                                        <p:cTn id="40" dur="1" fill="hold">
                                          <p:stCondLst>
                                            <p:cond delay="0"/>
                                          </p:stCondLst>
                                        </p:cTn>
                                        <p:tgtEl>
                                          <p:spTgt spid="4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PlaceHolder 1"/>
          <p:cNvSpPr>
            <a:spLocks noGrp="1"/>
          </p:cNvSpPr>
          <p:nvPr>
            <p:ph type="title"/>
          </p:nvPr>
        </p:nvSpPr>
        <p:spPr>
          <a:xfrm>
            <a:off x="626040" y="643320"/>
            <a:ext cx="10815840" cy="1128960"/>
          </a:xfrm>
          <a:prstGeom prst="rect">
            <a:avLst/>
          </a:prstGeom>
          <a:noFill/>
          <a:ln w="0">
            <a:noFill/>
          </a:ln>
        </p:spPr>
        <p:txBody>
          <a:bodyPr lIns="91440" rIns="91440" tIns="45720" bIns="45720" anchor="b">
            <a:noAutofit/>
          </a:bodyPr>
          <a:p>
            <a:pPr indent="0">
              <a:lnSpc>
                <a:spcPct val="85000"/>
              </a:lnSpc>
              <a:buNone/>
              <a:tabLst>
                <a:tab algn="l" pos="0"/>
              </a:tabLst>
            </a:pPr>
            <a:r>
              <a:rPr b="1" lang="es-ES" sz="4400" spc="-1" strike="noStrike">
                <a:solidFill>
                  <a:srgbClr val="3f3f3f"/>
                </a:solidFill>
                <a:latin typeface="Calibri"/>
                <a:ea typeface="Calibri"/>
              </a:rPr>
              <a:t>Tipos de producto de software</a:t>
            </a:r>
            <a:br>
              <a:rPr sz="4400"/>
            </a:br>
            <a:r>
              <a:rPr b="1" lang="es-ES" sz="4400" spc="-1" strike="noStrike">
                <a:solidFill>
                  <a:srgbClr val="3f3f3f"/>
                </a:solidFill>
                <a:latin typeface="Calibri"/>
                <a:ea typeface="Calibri"/>
              </a:rPr>
              <a:t>Software libre</a:t>
            </a:r>
            <a:endParaRPr b="0" lang="en-US" sz="4400" spc="-1" strike="noStrike">
              <a:solidFill>
                <a:srgbClr val="000000"/>
              </a:solidFill>
              <a:latin typeface="Arial"/>
            </a:endParaRPr>
          </a:p>
        </p:txBody>
      </p:sp>
      <p:sp>
        <p:nvSpPr>
          <p:cNvPr id="431" name="PlaceHolder 2"/>
          <p:cNvSpPr>
            <a:spLocks noGrp="1"/>
          </p:cNvSpPr>
          <p:nvPr>
            <p:ph type="sldNum" idx="109"/>
          </p:nvPr>
        </p:nvSpPr>
        <p:spPr>
          <a:xfrm>
            <a:off x="9286560" y="2852640"/>
            <a:ext cx="2937600" cy="1048320"/>
          </a:xfrm>
          <a:prstGeom prst="rect">
            <a:avLst/>
          </a:prstGeom>
          <a:noFill/>
          <a:ln w="0">
            <a:noFill/>
          </a:ln>
        </p:spPr>
        <p:txBody>
          <a:bodyPr lIns="91440" rIns="91440" tIns="45720" bIns="45720" anchor="ctr">
            <a:norm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E51336D3-77EA-49BF-8A57-9434ED58606B}" type="slidenum">
              <a:rPr b="0" lang="es-ES" sz="1050" spc="-1" strike="noStrike">
                <a:solidFill>
                  <a:srgbClr val="ffffff"/>
                </a:solidFill>
                <a:latin typeface="Calibri"/>
                <a:ea typeface="Calibri"/>
              </a:rPr>
              <a:t>15</a:t>
            </a:fld>
            <a:endParaRPr b="0" lang="en-US" sz="1050" spc="-1" strike="noStrike">
              <a:solidFill>
                <a:srgbClr val="000000"/>
              </a:solidFill>
              <a:latin typeface="Times New Roman"/>
            </a:endParaRPr>
          </a:p>
        </p:txBody>
      </p:sp>
      <p:sp>
        <p:nvSpPr>
          <p:cNvPr id="432" name="Google Shape;438;p48"/>
          <p:cNvSpPr/>
          <p:nvPr/>
        </p:nvSpPr>
        <p:spPr>
          <a:xfrm>
            <a:off x="4973040" y="18360"/>
            <a:ext cx="4131000" cy="328680"/>
          </a:xfrm>
          <a:prstGeom prst="rect">
            <a:avLst/>
          </a:prstGeom>
          <a:noFill/>
          <a:ln w="0">
            <a:noFill/>
          </a:ln>
        </p:spPr>
        <p:style>
          <a:lnRef idx="0"/>
          <a:fillRef idx="0"/>
          <a:effectRef idx="0"/>
          <a:fontRef idx="minor"/>
        </p:style>
        <p:txBody>
          <a:bodyPr anchor="ctr">
            <a:noAutofit/>
          </a:bodyPr>
          <a:p>
            <a:pPr algn="ctr">
              <a:lnSpc>
                <a:spcPct val="100000"/>
              </a:lnSpc>
              <a:tabLst>
                <a:tab algn="l" pos="0"/>
              </a:tabLst>
            </a:pPr>
            <a:r>
              <a:rPr b="0" lang="es-ES" sz="1200" spc="-1" strike="noStrike">
                <a:solidFill>
                  <a:srgbClr val="ffffff"/>
                </a:solidFill>
                <a:latin typeface="Calibri"/>
                <a:ea typeface="Calibri"/>
              </a:rPr>
              <a:t>Ingeniería de Software I  2013</a:t>
            </a:r>
            <a:endParaRPr b="0" lang="en-US" sz="1200" spc="-1" strike="noStrike">
              <a:solidFill>
                <a:srgbClr val="000000"/>
              </a:solidFill>
              <a:latin typeface="Arial"/>
            </a:endParaRPr>
          </a:p>
        </p:txBody>
      </p:sp>
      <p:sp>
        <p:nvSpPr>
          <p:cNvPr id="433" name="Google Shape;439;p48"/>
          <p:cNvSpPr/>
          <p:nvPr/>
        </p:nvSpPr>
        <p:spPr>
          <a:xfrm>
            <a:off x="626040" y="2022480"/>
            <a:ext cx="9584280" cy="448020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s-ES" sz="2400" spc="-1" strike="noStrike">
                <a:solidFill>
                  <a:schemeClr val="dk1"/>
                </a:solidFill>
                <a:latin typeface="Calibri"/>
                <a:ea typeface="Calibri"/>
              </a:rPr>
              <a:t>E</a:t>
            </a:r>
            <a:r>
              <a:rPr b="0" lang="es-ES" sz="2400" spc="-1" strike="noStrike">
                <a:solidFill>
                  <a:srgbClr val="000000"/>
                </a:solidFill>
                <a:latin typeface="Calibri"/>
                <a:ea typeface="Calibri"/>
              </a:rPr>
              <a:t>l término software libre (o programas libres) se refiere a libertad, tal como fue concebido por Richard Stallman en su definición. </a:t>
            </a:r>
            <a:endParaRPr b="0" lang="en-US" sz="2400" spc="-1" strike="noStrike">
              <a:solidFill>
                <a:srgbClr val="000000"/>
              </a:solidFill>
              <a:latin typeface="Arial"/>
            </a:endParaRPr>
          </a:p>
          <a:p>
            <a:pPr>
              <a:lnSpc>
                <a:spcPct val="100000"/>
              </a:lnSpc>
              <a:tabLst>
                <a:tab algn="l" pos="0"/>
              </a:tabLst>
            </a:pPr>
            <a:r>
              <a:rPr b="0" lang="es-ES" sz="2400" spc="-1" strike="noStrike">
                <a:solidFill>
                  <a:srgbClr val="000000"/>
                </a:solidFill>
                <a:latin typeface="Calibri"/>
                <a:ea typeface="Calibri"/>
              </a:rPr>
              <a:t>En concreto se refiere a cuatro libertades: </a:t>
            </a:r>
            <a:endParaRPr b="0" lang="en-US" sz="2400" spc="-1" strike="noStrike">
              <a:solidFill>
                <a:srgbClr val="000000"/>
              </a:solidFill>
              <a:latin typeface="Arial"/>
            </a:endParaRPr>
          </a:p>
          <a:p>
            <a:pPr marL="457200" indent="-457200">
              <a:lnSpc>
                <a:spcPct val="100000"/>
              </a:lnSpc>
              <a:buClr>
                <a:srgbClr val="000000"/>
              </a:buClr>
              <a:buFont typeface="Arial"/>
              <a:buAutoNum type="arabicPeriod"/>
              <a:tabLst>
                <a:tab algn="l" pos="0"/>
              </a:tabLst>
            </a:pPr>
            <a:r>
              <a:rPr b="0" lang="es-ES" sz="2400" spc="-1" strike="noStrike">
                <a:solidFill>
                  <a:srgbClr val="000000"/>
                </a:solidFill>
                <a:latin typeface="Calibri"/>
                <a:ea typeface="Calibri"/>
              </a:rPr>
              <a:t>Libertad para ejecutar el programa en cualquier sitio, con cualquier propósito y para siempre. </a:t>
            </a:r>
            <a:endParaRPr b="0" lang="en-US" sz="2400" spc="-1" strike="noStrike">
              <a:solidFill>
                <a:srgbClr val="000000"/>
              </a:solidFill>
              <a:latin typeface="Arial"/>
            </a:endParaRPr>
          </a:p>
          <a:p>
            <a:pPr marL="457200" indent="-457200">
              <a:lnSpc>
                <a:spcPct val="100000"/>
              </a:lnSpc>
              <a:buClr>
                <a:srgbClr val="000000"/>
              </a:buClr>
              <a:buFont typeface="Arial"/>
              <a:buAutoNum type="arabicPeriod"/>
              <a:tabLst>
                <a:tab algn="l" pos="0"/>
              </a:tabLst>
            </a:pPr>
            <a:r>
              <a:rPr b="0" lang="es-ES" sz="2400" spc="-1" strike="noStrike">
                <a:solidFill>
                  <a:srgbClr val="000000"/>
                </a:solidFill>
                <a:latin typeface="Calibri"/>
                <a:ea typeface="Calibri"/>
              </a:rPr>
              <a:t>Libertad para estudiarlo y adaptarlo a nuestras necesidades. Esto exige el acceso al código fuente. </a:t>
            </a:r>
            <a:endParaRPr b="0" lang="en-US" sz="2400" spc="-1" strike="noStrike">
              <a:solidFill>
                <a:srgbClr val="000000"/>
              </a:solidFill>
              <a:latin typeface="Arial"/>
            </a:endParaRPr>
          </a:p>
          <a:p>
            <a:pPr marL="457200" indent="-457200">
              <a:lnSpc>
                <a:spcPct val="100000"/>
              </a:lnSpc>
              <a:buClr>
                <a:srgbClr val="000000"/>
              </a:buClr>
              <a:buFont typeface="Arial"/>
              <a:buAutoNum type="arabicPeriod"/>
              <a:tabLst>
                <a:tab algn="l" pos="0"/>
              </a:tabLst>
            </a:pPr>
            <a:r>
              <a:rPr b="0" lang="es-ES" sz="2400" spc="-1" strike="noStrike">
                <a:solidFill>
                  <a:srgbClr val="000000"/>
                </a:solidFill>
                <a:latin typeface="Calibri"/>
                <a:ea typeface="Calibri"/>
              </a:rPr>
              <a:t>Libertad de redistribución, de modo que se nos permita colaborar con vecinos y amigos. </a:t>
            </a:r>
            <a:endParaRPr b="0" lang="en-US" sz="2400" spc="-1" strike="noStrike">
              <a:solidFill>
                <a:srgbClr val="000000"/>
              </a:solidFill>
              <a:latin typeface="Arial"/>
            </a:endParaRPr>
          </a:p>
          <a:p>
            <a:pPr marL="457200" indent="-457200">
              <a:lnSpc>
                <a:spcPct val="100000"/>
              </a:lnSpc>
              <a:buClr>
                <a:srgbClr val="000000"/>
              </a:buClr>
              <a:buFont typeface="Arial"/>
              <a:buAutoNum type="arabicPeriod"/>
              <a:tabLst>
                <a:tab algn="l" pos="0"/>
              </a:tabLst>
            </a:pPr>
            <a:r>
              <a:rPr b="0" lang="es-ES" sz="2400" spc="-1" strike="noStrike">
                <a:solidFill>
                  <a:srgbClr val="000000"/>
                </a:solidFill>
                <a:latin typeface="Calibri"/>
                <a:ea typeface="Calibri"/>
              </a:rPr>
              <a:t>Libertad para mejorar el programa y publicar las mejoras. También exige el código fuente.</a:t>
            </a:r>
            <a:endParaRPr b="0" lang="en-US" sz="2400" spc="-1" strike="noStrike">
              <a:solidFill>
                <a:srgbClr val="000000"/>
              </a:solidFill>
              <a:latin typeface="Arial"/>
            </a:endParaRPr>
          </a:p>
        </p:txBody>
      </p:sp>
      <p:pic>
        <p:nvPicPr>
          <p:cNvPr id="434" name="Google Shape;440;p48" descr=""/>
          <p:cNvPicPr/>
          <p:nvPr/>
        </p:nvPicPr>
        <p:blipFill>
          <a:blip r:embed="rId1"/>
          <a:stretch/>
        </p:blipFill>
        <p:spPr>
          <a:xfrm>
            <a:off x="8397000" y="223200"/>
            <a:ext cx="3676680" cy="2629080"/>
          </a:xfrm>
          <a:prstGeom prst="rect">
            <a:avLst/>
          </a:prstGeom>
          <a:ln w="0">
            <a:noFill/>
          </a:ln>
        </p:spPr>
      </p:pic>
      <p:sp>
        <p:nvSpPr>
          <p:cNvPr id="435" name="Google Shape;441;p48"/>
          <p:cNvSpPr/>
          <p:nvPr/>
        </p:nvSpPr>
        <p:spPr>
          <a:xfrm>
            <a:off x="5579280" y="6490800"/>
            <a:ext cx="6122160" cy="27396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1200" spc="-1" strike="noStrike">
                <a:solidFill>
                  <a:srgbClr val="bfbfbf"/>
                </a:solidFill>
                <a:latin typeface="Calibri"/>
                <a:ea typeface="Calibri"/>
              </a:rPr>
              <a:t>Software libre para una sociedad libre.  Richard M. Stallman </a:t>
            </a:r>
            <a:endParaRPr b="0" lang="en-US" sz="1200" spc="-1" strike="noStrike">
              <a:solidFill>
                <a:srgbClr val="000000"/>
              </a:solidFill>
              <a:latin typeface="Arial"/>
            </a:endParaRPr>
          </a:p>
        </p:txBody>
      </p:sp>
    </p:spTree>
  </p:cSld>
  <p:transition spd="med">
    <p:fade/>
  </p:transition>
  <p:timing>
    <p:tnLst>
      <p:par>
        <p:cTn id="41" dur="indefinite" restart="never" nodeType="tmRoot">
          <p:childTnLst>
            <p:seq>
              <p:cTn id="42" dur="indefinite" nodeType="mainSeq">
                <p:childTnLst>
                  <p:par>
                    <p:cTn id="43" fill="hold">
                      <p:stCondLst>
                        <p:cond delay="indefinite"/>
                      </p:stCondLst>
                      <p:childTnLst>
                        <p:par>
                          <p:cTn id="44" fill="hold">
                            <p:stCondLst>
                              <p:cond delay="0"/>
                            </p:stCondLst>
                            <p:childTnLst>
                              <p:par>
                                <p:cTn id="45" nodeType="clickEffect" fill="hold" presetClass="entr" presetID="1">
                                  <p:stCondLst>
                                    <p:cond delay="0"/>
                                  </p:stCondLst>
                                  <p:childTnLst>
                                    <p:set>
                                      <p:cBhvr>
                                        <p:cTn id="46" dur="1" fill="hold">
                                          <p:stCondLst>
                                            <p:cond delay="0"/>
                                          </p:stCondLst>
                                        </p:cTn>
                                        <p:tgtEl>
                                          <p:spTgt spid="4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 name="PlaceHolder 1"/>
          <p:cNvSpPr>
            <a:spLocks noGrp="1"/>
          </p:cNvSpPr>
          <p:nvPr>
            <p:ph type="title"/>
          </p:nvPr>
        </p:nvSpPr>
        <p:spPr>
          <a:xfrm>
            <a:off x="1101600" y="286560"/>
            <a:ext cx="10098720" cy="1080000"/>
          </a:xfrm>
          <a:prstGeom prst="rect">
            <a:avLst/>
          </a:prstGeom>
          <a:noFill/>
          <a:ln w="0">
            <a:noFill/>
          </a:ln>
        </p:spPr>
        <p:txBody>
          <a:bodyPr lIns="91440" rIns="91440" tIns="45720" bIns="45720" anchor="b">
            <a:noAutofit/>
          </a:bodyPr>
          <a:p>
            <a:pPr indent="0">
              <a:lnSpc>
                <a:spcPct val="85000"/>
              </a:lnSpc>
              <a:buNone/>
              <a:tabLst>
                <a:tab algn="l" pos="0"/>
              </a:tabLst>
            </a:pPr>
            <a:r>
              <a:rPr b="1" lang="es-ES" sz="4400" spc="-1" strike="noStrike">
                <a:solidFill>
                  <a:srgbClr val="3f3f3f"/>
                </a:solidFill>
                <a:latin typeface="Calibri"/>
                <a:ea typeface="Calibri"/>
              </a:rPr>
              <a:t>Clasificación del Software</a:t>
            </a:r>
            <a:endParaRPr b="0" lang="en-US" sz="4400" spc="-1" strike="noStrike">
              <a:solidFill>
                <a:srgbClr val="000000"/>
              </a:solidFill>
              <a:latin typeface="Arial"/>
            </a:endParaRPr>
          </a:p>
        </p:txBody>
      </p:sp>
      <p:sp>
        <p:nvSpPr>
          <p:cNvPr id="437" name="PlaceHolder 2"/>
          <p:cNvSpPr>
            <a:spLocks noGrp="1"/>
          </p:cNvSpPr>
          <p:nvPr>
            <p:ph type="sldNum" idx="110"/>
          </p:nvPr>
        </p:nvSpPr>
        <p:spPr>
          <a:xfrm>
            <a:off x="9940320" y="6459840"/>
            <a:ext cx="1316880" cy="364680"/>
          </a:xfrm>
          <a:prstGeom prst="rect">
            <a:avLst/>
          </a:prstGeom>
          <a:noFill/>
          <a:ln w="0">
            <a:noFill/>
          </a:ln>
        </p:spPr>
        <p:txBody>
          <a:bodyPr lIns="91440" rIns="91440" tIns="45720" bIns="45720" anchor="ctr">
            <a:norm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3036CD86-9CE6-454E-9249-495A04E56122}" type="slidenum">
              <a:rPr b="0" lang="es-ES" sz="1050" spc="-1" strike="noStrike">
                <a:solidFill>
                  <a:srgbClr val="ffffff"/>
                </a:solidFill>
                <a:latin typeface="Calibri"/>
                <a:ea typeface="Calibri"/>
              </a:rPr>
              <a:t>16</a:t>
            </a:fld>
            <a:endParaRPr b="0" lang="en-US" sz="1050" spc="-1" strike="noStrike">
              <a:solidFill>
                <a:srgbClr val="000000"/>
              </a:solidFill>
              <a:latin typeface="Times New Roman"/>
            </a:endParaRPr>
          </a:p>
        </p:txBody>
      </p:sp>
      <p:grpSp>
        <p:nvGrpSpPr>
          <p:cNvPr id="438" name="Google Shape;448;p8"/>
          <p:cNvGrpSpPr/>
          <p:nvPr/>
        </p:nvGrpSpPr>
        <p:grpSpPr>
          <a:xfrm>
            <a:off x="2613600" y="1800000"/>
            <a:ext cx="5110560" cy="657360"/>
            <a:chOff x="2613600" y="1800000"/>
            <a:chExt cx="5110560" cy="657360"/>
          </a:xfrm>
        </p:grpSpPr>
        <p:sp>
          <p:nvSpPr>
            <p:cNvPr id="439" name="Google Shape;449;p8"/>
            <p:cNvSpPr/>
            <p:nvPr/>
          </p:nvSpPr>
          <p:spPr>
            <a:xfrm>
              <a:off x="3016800" y="1800000"/>
              <a:ext cx="4707360" cy="475200"/>
            </a:xfrm>
            <a:custGeom>
              <a:avLst/>
              <a:gdLst>
                <a:gd name="textAreaLeft" fmla="*/ 0 w 4707360"/>
                <a:gd name="textAreaRight" fmla="*/ 4707720 w 4707360"/>
                <a:gd name="textAreaTop" fmla="*/ 0 h 475200"/>
                <a:gd name="textAreaBottom" fmla="*/ 475560 h 475200"/>
              </a:gdLst>
              <a:ahLst/>
              <a:rect l="textAreaLeft" t="textAreaTop" r="textAreaRight" b="textAreaBottom"/>
              <a:pathLst>
                <a:path w="5506811" h="396204">
                  <a:moveTo>
                    <a:pt x="5506811" y="396203"/>
                  </a:moveTo>
                  <a:lnTo>
                    <a:pt x="198102" y="396203"/>
                  </a:lnTo>
                  <a:lnTo>
                    <a:pt x="0" y="198102"/>
                  </a:lnTo>
                  <a:lnTo>
                    <a:pt x="198102" y="1"/>
                  </a:lnTo>
                  <a:lnTo>
                    <a:pt x="5506811" y="1"/>
                  </a:lnTo>
                  <a:lnTo>
                    <a:pt x="5506811" y="396203"/>
                  </a:lnTo>
                  <a:close/>
                </a:path>
              </a:pathLst>
            </a:custGeom>
            <a:solidFill>
              <a:srgbClr val="c4121a"/>
            </a:solidFill>
            <a:ln w="0">
              <a:noFill/>
            </a:ln>
          </p:spPr>
          <p:style>
            <a:lnRef idx="0"/>
            <a:fillRef idx="0"/>
            <a:effectRef idx="0"/>
            <a:fontRef idx="minor"/>
          </p:style>
          <p:txBody>
            <a:bodyPr lIns="273600" rIns="128160" tIns="68400" bIns="68400" anchor="ctr">
              <a:noAutofit/>
            </a:bodyPr>
            <a:p>
              <a:pPr algn="ctr">
                <a:lnSpc>
                  <a:spcPct val="90000"/>
                </a:lnSpc>
                <a:tabLst>
                  <a:tab algn="l" pos="0"/>
                </a:tabLst>
              </a:pPr>
              <a:r>
                <a:rPr b="1" i="1" lang="es-ES" sz="2000" spc="-1" strike="noStrike">
                  <a:solidFill>
                    <a:schemeClr val="dk1"/>
                  </a:solidFill>
                  <a:latin typeface="Calibri"/>
                  <a:ea typeface="Calibri"/>
                </a:rPr>
                <a:t>De sistemas </a:t>
              </a:r>
              <a:endParaRPr b="0" lang="en-US" sz="2000" spc="-1" strike="noStrike">
                <a:solidFill>
                  <a:srgbClr val="ffffff"/>
                </a:solidFill>
                <a:latin typeface="Arial"/>
              </a:endParaRPr>
            </a:p>
          </p:txBody>
        </p:sp>
        <p:grpSp>
          <p:nvGrpSpPr>
            <p:cNvPr id="440" name="Google Shape;450;p8"/>
            <p:cNvGrpSpPr/>
            <p:nvPr/>
          </p:nvGrpSpPr>
          <p:grpSpPr>
            <a:xfrm>
              <a:off x="2613600" y="1800000"/>
              <a:ext cx="668880" cy="657360"/>
              <a:chOff x="2613600" y="1800000"/>
              <a:chExt cx="668880" cy="657360"/>
            </a:xfrm>
          </p:grpSpPr>
          <p:sp>
            <p:nvSpPr>
              <p:cNvPr id="441" name="Google Shape;451;p8"/>
              <p:cNvSpPr/>
              <p:nvPr/>
            </p:nvSpPr>
            <p:spPr>
              <a:xfrm flipH="1">
                <a:off x="2613600" y="1800000"/>
                <a:ext cx="668880" cy="657360"/>
              </a:xfrm>
              <a:prstGeom prst="ellipse">
                <a:avLst/>
              </a:prstGeom>
              <a:solidFill>
                <a:srgbClr val="8b8b8b"/>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pc="-1" strike="noStrike">
                  <a:solidFill>
                    <a:srgbClr val="000000"/>
                  </a:solidFill>
                  <a:latin typeface="Arial"/>
                  <a:ea typeface="Arial"/>
                </a:endParaRPr>
              </a:p>
            </p:txBody>
          </p:sp>
          <p:sp>
            <p:nvSpPr>
              <p:cNvPr id="442" name="Google Shape;452;p8"/>
              <p:cNvSpPr/>
              <p:nvPr/>
            </p:nvSpPr>
            <p:spPr>
              <a:xfrm>
                <a:off x="2795400" y="1867320"/>
                <a:ext cx="328320" cy="51804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s-ES" sz="2800" spc="-1" strike="noStrike">
                    <a:solidFill>
                      <a:srgbClr val="576063"/>
                    </a:solidFill>
                    <a:latin typeface="Calibri"/>
                    <a:ea typeface="Calibri"/>
                  </a:rPr>
                  <a:t>ⱱ</a:t>
                </a:r>
                <a:endParaRPr b="0" lang="en-US" sz="2800" spc="-1" strike="noStrike">
                  <a:solidFill>
                    <a:srgbClr val="000000"/>
                  </a:solidFill>
                  <a:latin typeface="Arial"/>
                </a:endParaRPr>
              </a:p>
            </p:txBody>
          </p:sp>
        </p:grpSp>
      </p:grpSp>
      <p:grpSp>
        <p:nvGrpSpPr>
          <p:cNvPr id="443" name="Google Shape;453;p8"/>
          <p:cNvGrpSpPr/>
          <p:nvPr/>
        </p:nvGrpSpPr>
        <p:grpSpPr>
          <a:xfrm>
            <a:off x="2779560" y="2417760"/>
            <a:ext cx="5221080" cy="657360"/>
            <a:chOff x="2779560" y="2417760"/>
            <a:chExt cx="5221080" cy="657360"/>
          </a:xfrm>
        </p:grpSpPr>
        <p:sp>
          <p:nvSpPr>
            <p:cNvPr id="444" name="Google Shape;454;p8"/>
            <p:cNvSpPr/>
            <p:nvPr/>
          </p:nvSpPr>
          <p:spPr>
            <a:xfrm>
              <a:off x="3152880" y="2503440"/>
              <a:ext cx="4847760" cy="458280"/>
            </a:xfrm>
            <a:custGeom>
              <a:avLst/>
              <a:gdLst>
                <a:gd name="textAreaLeft" fmla="*/ 0 w 4847760"/>
                <a:gd name="textAreaRight" fmla="*/ 4848120 w 4847760"/>
                <a:gd name="textAreaTop" fmla="*/ 0 h 458280"/>
                <a:gd name="textAreaBottom" fmla="*/ 458640 h 458280"/>
              </a:gdLst>
              <a:ahLst/>
              <a:rect l="textAreaLeft" t="textAreaTop" r="textAreaRight" b="textAreaBottom"/>
              <a:pathLst>
                <a:path w="5506811" h="396204">
                  <a:moveTo>
                    <a:pt x="5506811" y="396203"/>
                  </a:moveTo>
                  <a:lnTo>
                    <a:pt x="198102" y="396203"/>
                  </a:lnTo>
                  <a:lnTo>
                    <a:pt x="0" y="198102"/>
                  </a:lnTo>
                  <a:lnTo>
                    <a:pt x="198102" y="1"/>
                  </a:lnTo>
                  <a:lnTo>
                    <a:pt x="5506811" y="1"/>
                  </a:lnTo>
                  <a:lnTo>
                    <a:pt x="5506811" y="396203"/>
                  </a:lnTo>
                  <a:close/>
                </a:path>
              </a:pathLst>
            </a:custGeom>
            <a:solidFill>
              <a:srgbClr val="c4121a"/>
            </a:solidFill>
            <a:ln w="0">
              <a:noFill/>
            </a:ln>
          </p:spPr>
          <p:style>
            <a:lnRef idx="0"/>
            <a:fillRef idx="0"/>
            <a:effectRef idx="0"/>
            <a:fontRef idx="minor"/>
          </p:style>
          <p:txBody>
            <a:bodyPr lIns="273600" rIns="128160" tIns="68400" bIns="68400" anchor="ctr">
              <a:noAutofit/>
            </a:bodyPr>
            <a:p>
              <a:pPr algn="ctr">
                <a:lnSpc>
                  <a:spcPct val="90000"/>
                </a:lnSpc>
                <a:tabLst>
                  <a:tab algn="l" pos="0"/>
                </a:tabLst>
              </a:pPr>
              <a:r>
                <a:rPr b="1" i="1" lang="es-ES" sz="2000" spc="-1" strike="noStrike">
                  <a:solidFill>
                    <a:schemeClr val="dk1"/>
                  </a:solidFill>
                  <a:latin typeface="Calibri"/>
                  <a:ea typeface="Calibri"/>
                </a:rPr>
                <a:t>De aplicación </a:t>
              </a:r>
              <a:endParaRPr b="0" lang="en-US" sz="2000" spc="-1" strike="noStrike">
                <a:solidFill>
                  <a:srgbClr val="ffffff"/>
                </a:solidFill>
                <a:latin typeface="Arial"/>
              </a:endParaRPr>
            </a:p>
          </p:txBody>
        </p:sp>
        <p:grpSp>
          <p:nvGrpSpPr>
            <p:cNvPr id="445" name="Google Shape;455;p8"/>
            <p:cNvGrpSpPr/>
            <p:nvPr/>
          </p:nvGrpSpPr>
          <p:grpSpPr>
            <a:xfrm>
              <a:off x="2779560" y="2417760"/>
              <a:ext cx="819720" cy="657360"/>
              <a:chOff x="2779560" y="2417760"/>
              <a:chExt cx="819720" cy="657360"/>
            </a:xfrm>
          </p:grpSpPr>
          <p:sp>
            <p:nvSpPr>
              <p:cNvPr id="446" name="Google Shape;456;p8"/>
              <p:cNvSpPr/>
              <p:nvPr/>
            </p:nvSpPr>
            <p:spPr>
              <a:xfrm flipH="1">
                <a:off x="2779200" y="2417760"/>
                <a:ext cx="819720" cy="657360"/>
              </a:xfrm>
              <a:prstGeom prst="ellipse">
                <a:avLst/>
              </a:prstGeom>
              <a:solidFill>
                <a:srgbClr val="8b8b8b"/>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pc="-1" strike="noStrike">
                  <a:solidFill>
                    <a:srgbClr val="000000"/>
                  </a:solidFill>
                  <a:latin typeface="Arial"/>
                  <a:ea typeface="Arial"/>
                </a:endParaRPr>
              </a:p>
            </p:txBody>
          </p:sp>
          <p:sp>
            <p:nvSpPr>
              <p:cNvPr id="447" name="Google Shape;457;p8"/>
              <p:cNvSpPr/>
              <p:nvPr/>
            </p:nvSpPr>
            <p:spPr>
              <a:xfrm flipH="1">
                <a:off x="2899080" y="2485080"/>
                <a:ext cx="579960" cy="51804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s-ES" sz="2800" spc="-1" strike="noStrike">
                    <a:solidFill>
                      <a:srgbClr val="576063"/>
                    </a:solidFill>
                    <a:latin typeface="Calibri"/>
                    <a:ea typeface="Calibri"/>
                  </a:rPr>
                  <a:t>ⱱ</a:t>
                </a:r>
                <a:endParaRPr b="0" lang="en-US" sz="2800" spc="-1" strike="noStrike">
                  <a:solidFill>
                    <a:srgbClr val="000000"/>
                  </a:solidFill>
                  <a:latin typeface="Arial"/>
                </a:endParaRPr>
              </a:p>
            </p:txBody>
          </p:sp>
        </p:grpSp>
      </p:grpSp>
      <p:grpSp>
        <p:nvGrpSpPr>
          <p:cNvPr id="448" name="Google Shape;458;p8"/>
          <p:cNvGrpSpPr/>
          <p:nvPr/>
        </p:nvGrpSpPr>
        <p:grpSpPr>
          <a:xfrm>
            <a:off x="3425040" y="4235400"/>
            <a:ext cx="6021720" cy="616320"/>
            <a:chOff x="3425040" y="4235400"/>
            <a:chExt cx="6021720" cy="616320"/>
          </a:xfrm>
        </p:grpSpPr>
        <p:sp>
          <p:nvSpPr>
            <p:cNvPr id="449" name="Google Shape;459;p8"/>
            <p:cNvSpPr/>
            <p:nvPr/>
          </p:nvSpPr>
          <p:spPr>
            <a:xfrm>
              <a:off x="3690720" y="4235400"/>
              <a:ext cx="5756040" cy="484200"/>
            </a:xfrm>
            <a:custGeom>
              <a:avLst/>
              <a:gdLst>
                <a:gd name="textAreaLeft" fmla="*/ 0 w 5756040"/>
                <a:gd name="textAreaRight" fmla="*/ 5756400 w 5756040"/>
                <a:gd name="textAreaTop" fmla="*/ 0 h 484200"/>
                <a:gd name="textAreaBottom" fmla="*/ 484560 h 484200"/>
              </a:gdLst>
              <a:ahLst/>
              <a:rect l="textAreaLeft" t="textAreaTop" r="textAreaRight" b="textAreaBottom"/>
              <a:pathLst>
                <a:path w="5506811" h="396204">
                  <a:moveTo>
                    <a:pt x="5506811" y="396203"/>
                  </a:moveTo>
                  <a:lnTo>
                    <a:pt x="198102" y="396203"/>
                  </a:lnTo>
                  <a:lnTo>
                    <a:pt x="0" y="198102"/>
                  </a:lnTo>
                  <a:lnTo>
                    <a:pt x="198102" y="1"/>
                  </a:lnTo>
                  <a:lnTo>
                    <a:pt x="5506811" y="1"/>
                  </a:lnTo>
                  <a:lnTo>
                    <a:pt x="5506811" y="396203"/>
                  </a:lnTo>
                  <a:close/>
                </a:path>
              </a:pathLst>
            </a:custGeom>
            <a:solidFill>
              <a:srgbClr val="c4121a"/>
            </a:solidFill>
            <a:ln w="0">
              <a:noFill/>
            </a:ln>
          </p:spPr>
          <p:style>
            <a:lnRef idx="0"/>
            <a:fillRef idx="0"/>
            <a:effectRef idx="0"/>
            <a:fontRef idx="minor"/>
          </p:style>
          <p:txBody>
            <a:bodyPr lIns="273600" rIns="128160" tIns="68400" bIns="68400" anchor="ctr">
              <a:noAutofit/>
            </a:bodyPr>
            <a:p>
              <a:pPr algn="ctr">
                <a:lnSpc>
                  <a:spcPct val="90000"/>
                </a:lnSpc>
                <a:tabLst>
                  <a:tab algn="l" pos="0"/>
                </a:tabLst>
              </a:pPr>
              <a:r>
                <a:rPr b="1" i="1" lang="es-ES" sz="2000" spc="-1" strike="noStrike">
                  <a:solidFill>
                    <a:schemeClr val="dk1"/>
                  </a:solidFill>
                  <a:latin typeface="Calibri"/>
                  <a:ea typeface="Calibri"/>
                </a:rPr>
                <a:t>De línea de productos </a:t>
              </a:r>
              <a:endParaRPr b="0" lang="en-US" sz="2000" spc="-1" strike="noStrike">
                <a:solidFill>
                  <a:srgbClr val="ffffff"/>
                </a:solidFill>
                <a:latin typeface="Arial"/>
              </a:endParaRPr>
            </a:p>
          </p:txBody>
        </p:sp>
        <p:grpSp>
          <p:nvGrpSpPr>
            <p:cNvPr id="450" name="Google Shape;460;p8"/>
            <p:cNvGrpSpPr/>
            <p:nvPr/>
          </p:nvGrpSpPr>
          <p:grpSpPr>
            <a:xfrm>
              <a:off x="3425040" y="4284720"/>
              <a:ext cx="819720" cy="567000"/>
              <a:chOff x="3425040" y="4284720"/>
              <a:chExt cx="819720" cy="567000"/>
            </a:xfrm>
          </p:grpSpPr>
          <p:sp>
            <p:nvSpPr>
              <p:cNvPr id="451" name="Google Shape;461;p8"/>
              <p:cNvSpPr/>
              <p:nvPr/>
            </p:nvSpPr>
            <p:spPr>
              <a:xfrm flipH="1">
                <a:off x="3424680" y="4284720"/>
                <a:ext cx="819720" cy="477000"/>
              </a:xfrm>
              <a:prstGeom prst="ellipse">
                <a:avLst/>
              </a:prstGeom>
              <a:solidFill>
                <a:srgbClr val="8b8b8b"/>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pc="-1" strike="noStrike">
                  <a:solidFill>
                    <a:srgbClr val="000000"/>
                  </a:solidFill>
                  <a:latin typeface="Arial"/>
                  <a:ea typeface="Arial"/>
                </a:endParaRPr>
              </a:p>
            </p:txBody>
          </p:sp>
          <p:sp>
            <p:nvSpPr>
              <p:cNvPr id="452" name="Google Shape;462;p8"/>
              <p:cNvSpPr/>
              <p:nvPr/>
            </p:nvSpPr>
            <p:spPr>
              <a:xfrm flipH="1">
                <a:off x="3544560" y="4333680"/>
                <a:ext cx="579960" cy="51804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s-ES" sz="2800" spc="-1" strike="noStrike">
                    <a:solidFill>
                      <a:srgbClr val="576063"/>
                    </a:solidFill>
                    <a:latin typeface="Calibri"/>
                    <a:ea typeface="Calibri"/>
                  </a:rPr>
                  <a:t>ⱱ</a:t>
                </a:r>
                <a:endParaRPr b="0" lang="en-US" sz="2800" spc="-1" strike="noStrike">
                  <a:solidFill>
                    <a:srgbClr val="000000"/>
                  </a:solidFill>
                  <a:latin typeface="Arial"/>
                </a:endParaRPr>
              </a:p>
            </p:txBody>
          </p:sp>
        </p:grpSp>
      </p:grpSp>
      <p:grpSp>
        <p:nvGrpSpPr>
          <p:cNvPr id="453" name="Google Shape;463;p8"/>
          <p:cNvGrpSpPr/>
          <p:nvPr/>
        </p:nvGrpSpPr>
        <p:grpSpPr>
          <a:xfrm>
            <a:off x="3189600" y="3609000"/>
            <a:ext cx="6108120" cy="633960"/>
            <a:chOff x="3189600" y="3609000"/>
            <a:chExt cx="6108120" cy="633960"/>
          </a:xfrm>
        </p:grpSpPr>
        <p:sp>
          <p:nvSpPr>
            <p:cNvPr id="454" name="Google Shape;464;p8"/>
            <p:cNvSpPr/>
            <p:nvPr/>
          </p:nvSpPr>
          <p:spPr>
            <a:xfrm>
              <a:off x="3541680" y="3609000"/>
              <a:ext cx="5756040" cy="469440"/>
            </a:xfrm>
            <a:custGeom>
              <a:avLst/>
              <a:gdLst>
                <a:gd name="textAreaLeft" fmla="*/ 0 w 5756040"/>
                <a:gd name="textAreaRight" fmla="*/ 5756400 w 5756040"/>
                <a:gd name="textAreaTop" fmla="*/ 0 h 469440"/>
                <a:gd name="textAreaBottom" fmla="*/ 469800 h 469440"/>
              </a:gdLst>
              <a:ahLst/>
              <a:rect l="textAreaLeft" t="textAreaTop" r="textAreaRight" b="textAreaBottom"/>
              <a:pathLst>
                <a:path w="5506811" h="396204">
                  <a:moveTo>
                    <a:pt x="5506811" y="396203"/>
                  </a:moveTo>
                  <a:lnTo>
                    <a:pt x="198102" y="396203"/>
                  </a:lnTo>
                  <a:lnTo>
                    <a:pt x="0" y="198102"/>
                  </a:lnTo>
                  <a:lnTo>
                    <a:pt x="198102" y="1"/>
                  </a:lnTo>
                  <a:lnTo>
                    <a:pt x="5506811" y="1"/>
                  </a:lnTo>
                  <a:lnTo>
                    <a:pt x="5506811" y="396203"/>
                  </a:lnTo>
                  <a:close/>
                </a:path>
              </a:pathLst>
            </a:custGeom>
            <a:solidFill>
              <a:srgbClr val="c4121a"/>
            </a:solidFill>
            <a:ln w="0">
              <a:noFill/>
            </a:ln>
          </p:spPr>
          <p:style>
            <a:lnRef idx="0"/>
            <a:fillRef idx="0"/>
            <a:effectRef idx="0"/>
            <a:fontRef idx="minor"/>
          </p:style>
          <p:txBody>
            <a:bodyPr lIns="273600" rIns="128160" tIns="68400" bIns="68400" anchor="ctr">
              <a:noAutofit/>
            </a:bodyPr>
            <a:p>
              <a:pPr algn="ctr">
                <a:lnSpc>
                  <a:spcPct val="90000"/>
                </a:lnSpc>
                <a:tabLst>
                  <a:tab algn="l" pos="0"/>
                </a:tabLst>
              </a:pPr>
              <a:r>
                <a:rPr b="1" i="1" lang="es-ES" sz="2000" spc="-1" strike="noStrike">
                  <a:solidFill>
                    <a:schemeClr val="dk1"/>
                  </a:solidFill>
                  <a:latin typeface="Calibri"/>
                  <a:ea typeface="Calibri"/>
                </a:rPr>
                <a:t>Integrado </a:t>
              </a:r>
              <a:endParaRPr b="0" lang="en-US" sz="2000" spc="-1" strike="noStrike">
                <a:solidFill>
                  <a:srgbClr val="ffffff"/>
                </a:solidFill>
                <a:latin typeface="Arial"/>
              </a:endParaRPr>
            </a:p>
          </p:txBody>
        </p:sp>
        <p:grpSp>
          <p:nvGrpSpPr>
            <p:cNvPr id="455" name="Google Shape;465;p8"/>
            <p:cNvGrpSpPr/>
            <p:nvPr/>
          </p:nvGrpSpPr>
          <p:grpSpPr>
            <a:xfrm>
              <a:off x="3189600" y="3677400"/>
              <a:ext cx="819720" cy="565560"/>
              <a:chOff x="3189600" y="3677400"/>
              <a:chExt cx="819720" cy="565560"/>
            </a:xfrm>
          </p:grpSpPr>
          <p:sp>
            <p:nvSpPr>
              <p:cNvPr id="456" name="Google Shape;466;p8"/>
              <p:cNvSpPr/>
              <p:nvPr/>
            </p:nvSpPr>
            <p:spPr>
              <a:xfrm flipH="1">
                <a:off x="3189240" y="3677400"/>
                <a:ext cx="819720" cy="462600"/>
              </a:xfrm>
              <a:prstGeom prst="ellipse">
                <a:avLst/>
              </a:prstGeom>
              <a:solidFill>
                <a:srgbClr val="8b8b8b"/>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pc="-1" strike="noStrike">
                  <a:solidFill>
                    <a:srgbClr val="000000"/>
                  </a:solidFill>
                  <a:latin typeface="Arial"/>
                  <a:ea typeface="Arial"/>
                </a:endParaRPr>
              </a:p>
            </p:txBody>
          </p:sp>
          <p:sp>
            <p:nvSpPr>
              <p:cNvPr id="457" name="Google Shape;467;p8"/>
              <p:cNvSpPr/>
              <p:nvPr/>
            </p:nvSpPr>
            <p:spPr>
              <a:xfrm flipH="1">
                <a:off x="3309120" y="3724920"/>
                <a:ext cx="579960" cy="51804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s-ES" sz="2800" spc="-1" strike="noStrike">
                    <a:solidFill>
                      <a:srgbClr val="576063"/>
                    </a:solidFill>
                    <a:latin typeface="Calibri"/>
                    <a:ea typeface="Calibri"/>
                  </a:rPr>
                  <a:t>ⱱ</a:t>
                </a:r>
                <a:endParaRPr b="0" lang="en-US" sz="2800" spc="-1" strike="noStrike">
                  <a:solidFill>
                    <a:srgbClr val="000000"/>
                  </a:solidFill>
                  <a:latin typeface="Arial"/>
                </a:endParaRPr>
              </a:p>
            </p:txBody>
          </p:sp>
        </p:grpSp>
      </p:grpSp>
      <p:grpSp>
        <p:nvGrpSpPr>
          <p:cNvPr id="458" name="Google Shape;468;p8"/>
          <p:cNvGrpSpPr/>
          <p:nvPr/>
        </p:nvGrpSpPr>
        <p:grpSpPr>
          <a:xfrm>
            <a:off x="3075840" y="3006360"/>
            <a:ext cx="5302440" cy="563760"/>
            <a:chOff x="3075840" y="3006360"/>
            <a:chExt cx="5302440" cy="563760"/>
          </a:xfrm>
        </p:grpSpPr>
        <p:sp>
          <p:nvSpPr>
            <p:cNvPr id="459" name="Google Shape;469;p8"/>
            <p:cNvSpPr/>
            <p:nvPr/>
          </p:nvSpPr>
          <p:spPr>
            <a:xfrm>
              <a:off x="3469680" y="3069360"/>
              <a:ext cx="4908600" cy="454320"/>
            </a:xfrm>
            <a:custGeom>
              <a:avLst/>
              <a:gdLst>
                <a:gd name="textAreaLeft" fmla="*/ 0 w 4908600"/>
                <a:gd name="textAreaRight" fmla="*/ 4908960 w 4908600"/>
                <a:gd name="textAreaTop" fmla="*/ 0 h 454320"/>
                <a:gd name="textAreaBottom" fmla="*/ 454680 h 454320"/>
              </a:gdLst>
              <a:ahLst/>
              <a:rect l="textAreaLeft" t="textAreaTop" r="textAreaRight" b="textAreaBottom"/>
              <a:pathLst>
                <a:path w="5506811" h="396204">
                  <a:moveTo>
                    <a:pt x="5506811" y="396203"/>
                  </a:moveTo>
                  <a:lnTo>
                    <a:pt x="198102" y="396203"/>
                  </a:lnTo>
                  <a:lnTo>
                    <a:pt x="0" y="198102"/>
                  </a:lnTo>
                  <a:lnTo>
                    <a:pt x="198102" y="1"/>
                  </a:lnTo>
                  <a:lnTo>
                    <a:pt x="5506811" y="1"/>
                  </a:lnTo>
                  <a:lnTo>
                    <a:pt x="5506811" y="396203"/>
                  </a:lnTo>
                  <a:close/>
                </a:path>
              </a:pathLst>
            </a:custGeom>
            <a:solidFill>
              <a:srgbClr val="c4121a"/>
            </a:solidFill>
            <a:ln w="0">
              <a:noFill/>
            </a:ln>
          </p:spPr>
          <p:style>
            <a:lnRef idx="0"/>
            <a:fillRef idx="0"/>
            <a:effectRef idx="0"/>
            <a:fontRef idx="minor"/>
          </p:style>
          <p:txBody>
            <a:bodyPr lIns="273600" rIns="128160" tIns="68400" bIns="68400" anchor="ctr">
              <a:noAutofit/>
            </a:bodyPr>
            <a:p>
              <a:pPr algn="ctr">
                <a:lnSpc>
                  <a:spcPct val="90000"/>
                </a:lnSpc>
                <a:tabLst>
                  <a:tab algn="l" pos="0"/>
                </a:tabLst>
              </a:pPr>
              <a:r>
                <a:rPr b="1" i="1" lang="es-ES" sz="2000" spc="-1" strike="noStrike">
                  <a:solidFill>
                    <a:schemeClr val="dk1"/>
                  </a:solidFill>
                  <a:latin typeface="Calibri"/>
                  <a:ea typeface="Calibri"/>
                </a:rPr>
                <a:t>Científico  y de ingeniería </a:t>
              </a:r>
              <a:endParaRPr b="0" lang="en-US" sz="2000" spc="-1" strike="noStrike">
                <a:solidFill>
                  <a:srgbClr val="ffffff"/>
                </a:solidFill>
                <a:latin typeface="Arial"/>
              </a:endParaRPr>
            </a:p>
          </p:txBody>
        </p:sp>
        <p:grpSp>
          <p:nvGrpSpPr>
            <p:cNvPr id="460" name="Google Shape;470;p8"/>
            <p:cNvGrpSpPr/>
            <p:nvPr/>
          </p:nvGrpSpPr>
          <p:grpSpPr>
            <a:xfrm>
              <a:off x="3075840" y="3006360"/>
              <a:ext cx="699120" cy="563760"/>
              <a:chOff x="3075840" y="3006360"/>
              <a:chExt cx="699120" cy="563760"/>
            </a:xfrm>
          </p:grpSpPr>
          <p:sp>
            <p:nvSpPr>
              <p:cNvPr id="461" name="Google Shape;471;p8"/>
              <p:cNvSpPr/>
              <p:nvPr/>
            </p:nvSpPr>
            <p:spPr>
              <a:xfrm flipH="1">
                <a:off x="3075840" y="3006360"/>
                <a:ext cx="699120" cy="447480"/>
              </a:xfrm>
              <a:prstGeom prst="ellipse">
                <a:avLst/>
              </a:prstGeom>
              <a:solidFill>
                <a:srgbClr val="8b8b8b"/>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pc="-1" strike="noStrike">
                  <a:solidFill>
                    <a:srgbClr val="000000"/>
                  </a:solidFill>
                  <a:latin typeface="Arial"/>
                  <a:ea typeface="Arial"/>
                </a:endParaRPr>
              </a:p>
            </p:txBody>
          </p:sp>
          <p:sp>
            <p:nvSpPr>
              <p:cNvPr id="462" name="Google Shape;472;p8"/>
              <p:cNvSpPr/>
              <p:nvPr/>
            </p:nvSpPr>
            <p:spPr>
              <a:xfrm flipH="1">
                <a:off x="3178080" y="3052080"/>
                <a:ext cx="494640" cy="51804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s-ES" sz="2800" spc="-1" strike="noStrike">
                    <a:solidFill>
                      <a:srgbClr val="576063"/>
                    </a:solidFill>
                    <a:latin typeface="Calibri"/>
                    <a:ea typeface="Calibri"/>
                  </a:rPr>
                  <a:t>ⱱ</a:t>
                </a:r>
                <a:endParaRPr b="0" lang="en-US" sz="2800" spc="-1" strike="noStrike">
                  <a:solidFill>
                    <a:srgbClr val="000000"/>
                  </a:solidFill>
                  <a:latin typeface="Arial"/>
                </a:endParaRPr>
              </a:p>
            </p:txBody>
          </p:sp>
        </p:grpSp>
      </p:grpSp>
      <p:grpSp>
        <p:nvGrpSpPr>
          <p:cNvPr id="463" name="Google Shape;473;p8"/>
          <p:cNvGrpSpPr/>
          <p:nvPr/>
        </p:nvGrpSpPr>
        <p:grpSpPr>
          <a:xfrm>
            <a:off x="3529440" y="4809960"/>
            <a:ext cx="6336720" cy="657360"/>
            <a:chOff x="3529440" y="4809960"/>
            <a:chExt cx="6336720" cy="657360"/>
          </a:xfrm>
        </p:grpSpPr>
        <p:sp>
          <p:nvSpPr>
            <p:cNvPr id="464" name="Google Shape;474;p8"/>
            <p:cNvSpPr/>
            <p:nvPr/>
          </p:nvSpPr>
          <p:spPr>
            <a:xfrm>
              <a:off x="4110120" y="4843080"/>
              <a:ext cx="5756040" cy="498960"/>
            </a:xfrm>
            <a:custGeom>
              <a:avLst/>
              <a:gdLst>
                <a:gd name="textAreaLeft" fmla="*/ 0 w 5756040"/>
                <a:gd name="textAreaRight" fmla="*/ 5756400 w 5756040"/>
                <a:gd name="textAreaTop" fmla="*/ 0 h 498960"/>
                <a:gd name="textAreaBottom" fmla="*/ 499320 h 498960"/>
              </a:gdLst>
              <a:ahLst/>
              <a:rect l="textAreaLeft" t="textAreaTop" r="textAreaRight" b="textAreaBottom"/>
              <a:pathLst>
                <a:path w="5506811" h="396204">
                  <a:moveTo>
                    <a:pt x="5506811" y="396203"/>
                  </a:moveTo>
                  <a:lnTo>
                    <a:pt x="198102" y="396203"/>
                  </a:lnTo>
                  <a:lnTo>
                    <a:pt x="0" y="198102"/>
                  </a:lnTo>
                  <a:lnTo>
                    <a:pt x="198102" y="1"/>
                  </a:lnTo>
                  <a:lnTo>
                    <a:pt x="5506811" y="1"/>
                  </a:lnTo>
                  <a:lnTo>
                    <a:pt x="5506811" y="396203"/>
                  </a:lnTo>
                  <a:close/>
                </a:path>
              </a:pathLst>
            </a:custGeom>
            <a:solidFill>
              <a:srgbClr val="c4121a"/>
            </a:solidFill>
            <a:ln w="0">
              <a:noFill/>
            </a:ln>
          </p:spPr>
          <p:style>
            <a:lnRef idx="0"/>
            <a:fillRef idx="0"/>
            <a:effectRef idx="0"/>
            <a:fontRef idx="minor"/>
          </p:style>
          <p:txBody>
            <a:bodyPr lIns="273600" rIns="128160" tIns="68400" bIns="68400" anchor="ctr">
              <a:noAutofit/>
            </a:bodyPr>
            <a:p>
              <a:pPr algn="ctr">
                <a:lnSpc>
                  <a:spcPct val="90000"/>
                </a:lnSpc>
                <a:tabLst>
                  <a:tab algn="l" pos="0"/>
                </a:tabLst>
              </a:pPr>
              <a:r>
                <a:rPr b="1" i="1" lang="es-ES" sz="2000" spc="-1" strike="noStrike">
                  <a:solidFill>
                    <a:schemeClr val="dk1"/>
                  </a:solidFill>
                  <a:latin typeface="Calibri"/>
                  <a:ea typeface="Calibri"/>
                </a:rPr>
                <a:t>Aplicaciones Web/Móviles </a:t>
              </a:r>
              <a:endParaRPr b="0" lang="en-US" sz="2000" spc="-1" strike="noStrike">
                <a:solidFill>
                  <a:srgbClr val="ffffff"/>
                </a:solidFill>
                <a:latin typeface="Arial"/>
              </a:endParaRPr>
            </a:p>
          </p:txBody>
        </p:sp>
        <p:grpSp>
          <p:nvGrpSpPr>
            <p:cNvPr id="465" name="Google Shape;475;p8"/>
            <p:cNvGrpSpPr/>
            <p:nvPr/>
          </p:nvGrpSpPr>
          <p:grpSpPr>
            <a:xfrm>
              <a:off x="3529440" y="4809960"/>
              <a:ext cx="819720" cy="657360"/>
              <a:chOff x="3529440" y="4809960"/>
              <a:chExt cx="819720" cy="657360"/>
            </a:xfrm>
          </p:grpSpPr>
          <p:sp>
            <p:nvSpPr>
              <p:cNvPr id="466" name="Google Shape;476;p8"/>
              <p:cNvSpPr/>
              <p:nvPr/>
            </p:nvSpPr>
            <p:spPr>
              <a:xfrm flipH="1">
                <a:off x="3529080" y="4809960"/>
                <a:ext cx="819720" cy="657360"/>
              </a:xfrm>
              <a:prstGeom prst="ellipse">
                <a:avLst/>
              </a:prstGeom>
              <a:solidFill>
                <a:srgbClr val="8b8b8b"/>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pc="-1" strike="noStrike">
                  <a:solidFill>
                    <a:srgbClr val="000000"/>
                  </a:solidFill>
                  <a:latin typeface="Arial"/>
                  <a:ea typeface="Arial"/>
                </a:endParaRPr>
              </a:p>
            </p:txBody>
          </p:sp>
          <p:sp>
            <p:nvSpPr>
              <p:cNvPr id="467" name="Google Shape;477;p8"/>
              <p:cNvSpPr/>
              <p:nvPr/>
            </p:nvSpPr>
            <p:spPr>
              <a:xfrm flipH="1">
                <a:off x="3617640" y="4858920"/>
                <a:ext cx="579960" cy="51804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s-ES" sz="2800" spc="-1" strike="noStrike">
                    <a:solidFill>
                      <a:srgbClr val="576063"/>
                    </a:solidFill>
                    <a:latin typeface="Calibri"/>
                    <a:ea typeface="Calibri"/>
                  </a:rPr>
                  <a:t>ⱱ</a:t>
                </a:r>
                <a:endParaRPr b="0" lang="en-US" sz="2800" spc="-1" strike="noStrike">
                  <a:solidFill>
                    <a:srgbClr val="000000"/>
                  </a:solidFill>
                  <a:latin typeface="Arial"/>
                </a:endParaRPr>
              </a:p>
            </p:txBody>
          </p:sp>
        </p:grpSp>
      </p:grpSp>
      <p:grpSp>
        <p:nvGrpSpPr>
          <p:cNvPr id="468" name="Google Shape;478;p8"/>
          <p:cNvGrpSpPr/>
          <p:nvPr/>
        </p:nvGrpSpPr>
        <p:grpSpPr>
          <a:xfrm>
            <a:off x="3835080" y="5439600"/>
            <a:ext cx="6426720" cy="657360"/>
            <a:chOff x="3835080" y="5439600"/>
            <a:chExt cx="6426720" cy="657360"/>
          </a:xfrm>
        </p:grpSpPr>
        <p:sp>
          <p:nvSpPr>
            <p:cNvPr id="469" name="Google Shape;479;p8"/>
            <p:cNvSpPr/>
            <p:nvPr/>
          </p:nvSpPr>
          <p:spPr>
            <a:xfrm>
              <a:off x="4505760" y="5451840"/>
              <a:ext cx="5756040" cy="574920"/>
            </a:xfrm>
            <a:custGeom>
              <a:avLst/>
              <a:gdLst>
                <a:gd name="textAreaLeft" fmla="*/ 0 w 5756040"/>
                <a:gd name="textAreaRight" fmla="*/ 5756400 w 5756040"/>
                <a:gd name="textAreaTop" fmla="*/ 0 h 574920"/>
                <a:gd name="textAreaBottom" fmla="*/ 575280 h 574920"/>
              </a:gdLst>
              <a:ahLst/>
              <a:rect l="textAreaLeft" t="textAreaTop" r="textAreaRight" b="textAreaBottom"/>
              <a:pathLst>
                <a:path w="5506811" h="396204">
                  <a:moveTo>
                    <a:pt x="5506811" y="396203"/>
                  </a:moveTo>
                  <a:lnTo>
                    <a:pt x="198102" y="396203"/>
                  </a:lnTo>
                  <a:lnTo>
                    <a:pt x="0" y="198102"/>
                  </a:lnTo>
                  <a:lnTo>
                    <a:pt x="198102" y="1"/>
                  </a:lnTo>
                  <a:lnTo>
                    <a:pt x="5506811" y="1"/>
                  </a:lnTo>
                  <a:lnTo>
                    <a:pt x="5506811" y="396203"/>
                  </a:lnTo>
                  <a:close/>
                </a:path>
              </a:pathLst>
            </a:custGeom>
            <a:solidFill>
              <a:srgbClr val="c4121a"/>
            </a:solidFill>
            <a:ln w="0">
              <a:noFill/>
            </a:ln>
          </p:spPr>
          <p:style>
            <a:lnRef idx="0"/>
            <a:fillRef idx="0"/>
            <a:effectRef idx="0"/>
            <a:fontRef idx="minor"/>
          </p:style>
          <p:txBody>
            <a:bodyPr lIns="273600" rIns="128160" tIns="68400" bIns="68400" anchor="ctr">
              <a:noAutofit/>
            </a:bodyPr>
            <a:p>
              <a:pPr algn="ctr">
                <a:lnSpc>
                  <a:spcPct val="90000"/>
                </a:lnSpc>
                <a:tabLst>
                  <a:tab algn="l" pos="0"/>
                </a:tabLst>
              </a:pPr>
              <a:r>
                <a:rPr b="1" i="1" lang="es-ES" sz="2000" spc="-1" strike="noStrike">
                  <a:solidFill>
                    <a:schemeClr val="dk1"/>
                  </a:solidFill>
                  <a:latin typeface="Calibri"/>
                  <a:ea typeface="Calibri"/>
                </a:rPr>
                <a:t>De inteligencia artificial</a:t>
              </a:r>
              <a:endParaRPr b="0" lang="en-US" sz="2000" spc="-1" strike="noStrike">
                <a:solidFill>
                  <a:srgbClr val="ffffff"/>
                </a:solidFill>
                <a:latin typeface="Arial"/>
              </a:endParaRPr>
            </a:p>
          </p:txBody>
        </p:sp>
        <p:grpSp>
          <p:nvGrpSpPr>
            <p:cNvPr id="470" name="Google Shape;480;p8"/>
            <p:cNvGrpSpPr/>
            <p:nvPr/>
          </p:nvGrpSpPr>
          <p:grpSpPr>
            <a:xfrm>
              <a:off x="3835080" y="5439600"/>
              <a:ext cx="819720" cy="657360"/>
              <a:chOff x="3835080" y="5439600"/>
              <a:chExt cx="819720" cy="657360"/>
            </a:xfrm>
          </p:grpSpPr>
          <p:sp>
            <p:nvSpPr>
              <p:cNvPr id="471" name="Google Shape;481;p8"/>
              <p:cNvSpPr/>
              <p:nvPr/>
            </p:nvSpPr>
            <p:spPr>
              <a:xfrm flipH="1">
                <a:off x="3834720" y="5439600"/>
                <a:ext cx="819720" cy="657360"/>
              </a:xfrm>
              <a:prstGeom prst="ellipse">
                <a:avLst/>
              </a:prstGeom>
              <a:solidFill>
                <a:srgbClr val="8b8b8b"/>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pc="-1" strike="noStrike">
                  <a:solidFill>
                    <a:srgbClr val="000000"/>
                  </a:solidFill>
                  <a:latin typeface="Arial"/>
                  <a:ea typeface="Arial"/>
                </a:endParaRPr>
              </a:p>
            </p:txBody>
          </p:sp>
          <p:sp>
            <p:nvSpPr>
              <p:cNvPr id="472" name="Google Shape;482;p8"/>
              <p:cNvSpPr/>
              <p:nvPr/>
            </p:nvSpPr>
            <p:spPr>
              <a:xfrm flipH="1">
                <a:off x="4074480" y="5532840"/>
                <a:ext cx="579960" cy="51804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s-ES" sz="2800" spc="-1" strike="noStrike">
                    <a:solidFill>
                      <a:srgbClr val="576063"/>
                    </a:solidFill>
                    <a:latin typeface="Calibri"/>
                    <a:ea typeface="Calibri"/>
                  </a:rPr>
                  <a:t>ⱱ</a:t>
                </a:r>
                <a:endParaRPr b="0" lang="en-US" sz="2800" spc="-1" strike="noStrike">
                  <a:solidFill>
                    <a:srgbClr val="000000"/>
                  </a:solidFill>
                  <a:latin typeface="Arial"/>
                </a:endParaRPr>
              </a:p>
            </p:txBody>
          </p:sp>
        </p:grpSp>
      </p:grpSp>
    </p:spTree>
  </p:cSld>
  <p:transition spd="med">
    <p:fade/>
  </p:transition>
  <p:timing>
    <p:tnLst>
      <p:par>
        <p:cTn id="47" dur="indefinite" restart="never" nodeType="tmRoot">
          <p:childTnLst>
            <p:seq>
              <p:cTn id="48" dur="indefinite" nodeType="mainSeq">
                <p:childTnLst>
                  <p:par>
                    <p:cTn id="49" fill="hold">
                      <p:stCondLst>
                        <p:cond delay="indefinite"/>
                      </p:stCondLst>
                      <p:childTnLst>
                        <p:par>
                          <p:cTn id="50" fill="hold">
                            <p:stCondLst>
                              <p:cond delay="0"/>
                            </p:stCondLst>
                            <p:childTnLst>
                              <p:par>
                                <p:cTn id="51" nodeType="clickEffect" fill="hold" presetClass="entr" presetID="10">
                                  <p:stCondLst>
                                    <p:cond delay="0"/>
                                  </p:stCondLst>
                                  <p:childTnLst>
                                    <p:set>
                                      <p:cBhvr>
                                        <p:cTn id="52" dur="1" fill="hold">
                                          <p:stCondLst>
                                            <p:cond delay="0"/>
                                          </p:stCondLst>
                                        </p:cTn>
                                        <p:tgtEl>
                                          <p:spTgt spid="438"/>
                                        </p:tgtEl>
                                        <p:attrNameLst>
                                          <p:attrName>style.visibility</p:attrName>
                                        </p:attrNameLst>
                                      </p:cBhvr>
                                      <p:to>
                                        <p:strVal val="visible"/>
                                      </p:to>
                                    </p:set>
                                    <p:animEffect filter="fade" transition="in">
                                      <p:cBhvr additive="repl">
                                        <p:cTn id="53" dur="1000"/>
                                        <p:tgtEl>
                                          <p:spTgt spid="438"/>
                                        </p:tgtEl>
                                      </p:cBhvr>
                                    </p:animEffect>
                                  </p:childTnLst>
                                </p:cTn>
                              </p:par>
                            </p:childTnLst>
                          </p:cTn>
                        </p:par>
                      </p:childTnLst>
                    </p:cTn>
                  </p:par>
                  <p:par>
                    <p:cTn id="54" fill="hold">
                      <p:stCondLst>
                        <p:cond delay="indefinite"/>
                      </p:stCondLst>
                      <p:childTnLst>
                        <p:par>
                          <p:cTn id="55" fill="hold">
                            <p:stCondLst>
                              <p:cond delay="0"/>
                            </p:stCondLst>
                            <p:childTnLst>
                              <p:par>
                                <p:cTn id="56" nodeType="clickEffect" fill="hold" presetClass="entr" presetID="10">
                                  <p:stCondLst>
                                    <p:cond delay="0"/>
                                  </p:stCondLst>
                                  <p:childTnLst>
                                    <p:set>
                                      <p:cBhvr>
                                        <p:cTn id="57" dur="1" fill="hold">
                                          <p:stCondLst>
                                            <p:cond delay="0"/>
                                          </p:stCondLst>
                                        </p:cTn>
                                        <p:tgtEl>
                                          <p:spTgt spid="443"/>
                                        </p:tgtEl>
                                        <p:attrNameLst>
                                          <p:attrName>style.visibility</p:attrName>
                                        </p:attrNameLst>
                                      </p:cBhvr>
                                      <p:to>
                                        <p:strVal val="visible"/>
                                      </p:to>
                                    </p:set>
                                    <p:animEffect filter="fade" transition="in">
                                      <p:cBhvr additive="repl">
                                        <p:cTn id="58" dur="1000"/>
                                        <p:tgtEl>
                                          <p:spTgt spid="443"/>
                                        </p:tgtEl>
                                      </p:cBhvr>
                                    </p:animEffect>
                                  </p:childTnLst>
                                </p:cTn>
                              </p:par>
                            </p:childTnLst>
                          </p:cTn>
                        </p:par>
                      </p:childTnLst>
                    </p:cTn>
                  </p:par>
                  <p:par>
                    <p:cTn id="59" fill="hold">
                      <p:stCondLst>
                        <p:cond delay="indefinite"/>
                      </p:stCondLst>
                      <p:childTnLst>
                        <p:par>
                          <p:cTn id="60" fill="hold">
                            <p:stCondLst>
                              <p:cond delay="0"/>
                            </p:stCondLst>
                            <p:childTnLst>
                              <p:par>
                                <p:cTn id="61" nodeType="clickEffect" fill="hold" presetClass="entr" presetID="10">
                                  <p:stCondLst>
                                    <p:cond delay="0"/>
                                  </p:stCondLst>
                                  <p:childTnLst>
                                    <p:set>
                                      <p:cBhvr>
                                        <p:cTn id="62" dur="1" fill="hold">
                                          <p:stCondLst>
                                            <p:cond delay="0"/>
                                          </p:stCondLst>
                                        </p:cTn>
                                        <p:tgtEl>
                                          <p:spTgt spid="458"/>
                                        </p:tgtEl>
                                        <p:attrNameLst>
                                          <p:attrName>style.visibility</p:attrName>
                                        </p:attrNameLst>
                                      </p:cBhvr>
                                      <p:to>
                                        <p:strVal val="visible"/>
                                      </p:to>
                                    </p:set>
                                    <p:animEffect filter="fade" transition="in">
                                      <p:cBhvr additive="repl">
                                        <p:cTn id="63" dur="1000"/>
                                        <p:tgtEl>
                                          <p:spTgt spid="458"/>
                                        </p:tgtEl>
                                      </p:cBhvr>
                                    </p:animEffect>
                                  </p:childTnLst>
                                </p:cTn>
                              </p:par>
                            </p:childTnLst>
                          </p:cTn>
                        </p:par>
                      </p:childTnLst>
                    </p:cTn>
                  </p:par>
                  <p:par>
                    <p:cTn id="64" fill="hold">
                      <p:stCondLst>
                        <p:cond delay="indefinite"/>
                      </p:stCondLst>
                      <p:childTnLst>
                        <p:par>
                          <p:cTn id="65" fill="hold">
                            <p:stCondLst>
                              <p:cond delay="0"/>
                            </p:stCondLst>
                            <p:childTnLst>
                              <p:par>
                                <p:cTn id="66" nodeType="clickEffect" fill="hold" presetClass="entr" presetID="10">
                                  <p:stCondLst>
                                    <p:cond delay="0"/>
                                  </p:stCondLst>
                                  <p:childTnLst>
                                    <p:set>
                                      <p:cBhvr>
                                        <p:cTn id="67" dur="1" fill="hold">
                                          <p:stCondLst>
                                            <p:cond delay="0"/>
                                          </p:stCondLst>
                                        </p:cTn>
                                        <p:tgtEl>
                                          <p:spTgt spid="453"/>
                                        </p:tgtEl>
                                        <p:attrNameLst>
                                          <p:attrName>style.visibility</p:attrName>
                                        </p:attrNameLst>
                                      </p:cBhvr>
                                      <p:to>
                                        <p:strVal val="visible"/>
                                      </p:to>
                                    </p:set>
                                    <p:animEffect filter="fade" transition="in">
                                      <p:cBhvr additive="repl">
                                        <p:cTn id="68" dur="500"/>
                                        <p:tgtEl>
                                          <p:spTgt spid="453"/>
                                        </p:tgtEl>
                                      </p:cBhvr>
                                    </p:animEffect>
                                  </p:childTnLst>
                                </p:cTn>
                              </p:par>
                            </p:childTnLst>
                          </p:cTn>
                        </p:par>
                      </p:childTnLst>
                    </p:cTn>
                  </p:par>
                  <p:par>
                    <p:cTn id="69" fill="hold">
                      <p:stCondLst>
                        <p:cond delay="indefinite"/>
                      </p:stCondLst>
                      <p:childTnLst>
                        <p:par>
                          <p:cTn id="70" fill="hold">
                            <p:stCondLst>
                              <p:cond delay="0"/>
                            </p:stCondLst>
                            <p:childTnLst>
                              <p:par>
                                <p:cTn id="71" nodeType="clickEffect" fill="hold" presetClass="entr" presetID="2" presetSubtype="4">
                                  <p:stCondLst>
                                    <p:cond delay="0"/>
                                  </p:stCondLst>
                                  <p:childTnLst>
                                    <p:set>
                                      <p:cBhvr>
                                        <p:cTn id="72" dur="1" fill="hold">
                                          <p:stCondLst>
                                            <p:cond delay="0"/>
                                          </p:stCondLst>
                                        </p:cTn>
                                        <p:tgtEl>
                                          <p:spTgt spid="448"/>
                                        </p:tgtEl>
                                        <p:attrNameLst>
                                          <p:attrName>style.visibility</p:attrName>
                                        </p:attrNameLst>
                                      </p:cBhvr>
                                      <p:to>
                                        <p:strVal val="visible"/>
                                      </p:to>
                                    </p:set>
                                    <p:anim calcmode="lin" valueType="num">
                                      <p:cBhvr additive="repl">
                                        <p:cTn id="73" dur="500"/>
                                        <p:tgtEl>
                                          <p:spTgt spid="448"/>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nodeType="clickEffect" fill="hold" presetClass="entr" presetID="2" presetSubtype="4">
                                  <p:stCondLst>
                                    <p:cond delay="0"/>
                                  </p:stCondLst>
                                  <p:childTnLst>
                                    <p:set>
                                      <p:cBhvr>
                                        <p:cTn id="77" dur="1" fill="hold">
                                          <p:stCondLst>
                                            <p:cond delay="0"/>
                                          </p:stCondLst>
                                        </p:cTn>
                                        <p:tgtEl>
                                          <p:spTgt spid="463"/>
                                        </p:tgtEl>
                                        <p:attrNameLst>
                                          <p:attrName>style.visibility</p:attrName>
                                        </p:attrNameLst>
                                      </p:cBhvr>
                                      <p:to>
                                        <p:strVal val="visible"/>
                                      </p:to>
                                    </p:set>
                                    <p:anim calcmode="lin" valueType="num">
                                      <p:cBhvr additive="repl">
                                        <p:cTn id="78" dur="500"/>
                                        <p:tgtEl>
                                          <p:spTgt spid="463"/>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nodeType="clickEffect" fill="hold" presetClass="entr" presetID="10">
                                  <p:stCondLst>
                                    <p:cond delay="0"/>
                                  </p:stCondLst>
                                  <p:childTnLst>
                                    <p:set>
                                      <p:cBhvr>
                                        <p:cTn id="82" dur="1" fill="hold">
                                          <p:stCondLst>
                                            <p:cond delay="0"/>
                                          </p:stCondLst>
                                        </p:cTn>
                                        <p:tgtEl>
                                          <p:spTgt spid="468"/>
                                        </p:tgtEl>
                                        <p:attrNameLst>
                                          <p:attrName>style.visibility</p:attrName>
                                        </p:attrNameLst>
                                      </p:cBhvr>
                                      <p:to>
                                        <p:strVal val="visible"/>
                                      </p:to>
                                    </p:set>
                                    <p:animEffect filter="fade" transition="in">
                                      <p:cBhvr additive="repl">
                                        <p:cTn id="83" dur="500"/>
                                        <p:tgtEl>
                                          <p:spTgt spid="4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PlaceHolder 1"/>
          <p:cNvSpPr>
            <a:spLocks noGrp="1"/>
          </p:cNvSpPr>
          <p:nvPr>
            <p:ph type="title"/>
          </p:nvPr>
        </p:nvSpPr>
        <p:spPr>
          <a:xfrm>
            <a:off x="864000" y="627120"/>
            <a:ext cx="10098720" cy="1145520"/>
          </a:xfrm>
          <a:prstGeom prst="rect">
            <a:avLst/>
          </a:prstGeom>
          <a:noFill/>
          <a:ln w="0">
            <a:noFill/>
          </a:ln>
        </p:spPr>
        <p:txBody>
          <a:bodyPr lIns="91440" rIns="91440" tIns="45720" bIns="45720" anchor="b">
            <a:noAutofit/>
          </a:bodyPr>
          <a:p>
            <a:pPr indent="0">
              <a:lnSpc>
                <a:spcPct val="85000"/>
              </a:lnSpc>
              <a:buNone/>
              <a:tabLst>
                <a:tab algn="l" pos="0"/>
              </a:tabLst>
            </a:pPr>
            <a:r>
              <a:rPr b="1" lang="es-ES" sz="4400" spc="-1" strike="noStrike">
                <a:solidFill>
                  <a:srgbClr val="3f3f3f"/>
                </a:solidFill>
                <a:latin typeface="Calibri"/>
                <a:ea typeface="Calibri"/>
              </a:rPr>
              <a:t>Software - Nuevos retos</a:t>
            </a:r>
            <a:br>
              <a:rPr sz="4400"/>
            </a:br>
            <a:endParaRPr b="0" lang="en-US" sz="4400" spc="-1" strike="noStrike">
              <a:solidFill>
                <a:srgbClr val="000000"/>
              </a:solidFill>
              <a:latin typeface="Arial"/>
            </a:endParaRPr>
          </a:p>
        </p:txBody>
      </p:sp>
      <p:sp>
        <p:nvSpPr>
          <p:cNvPr id="474" name="PlaceHolder 2"/>
          <p:cNvSpPr>
            <a:spLocks noGrp="1"/>
          </p:cNvSpPr>
          <p:nvPr>
            <p:ph/>
          </p:nvPr>
        </p:nvSpPr>
        <p:spPr>
          <a:xfrm>
            <a:off x="1101600" y="1845720"/>
            <a:ext cx="10098720" cy="4023000"/>
          </a:xfrm>
          <a:prstGeom prst="rect">
            <a:avLst/>
          </a:prstGeom>
          <a:noFill/>
          <a:ln w="0">
            <a:noFill/>
          </a:ln>
        </p:spPr>
        <p:txBody>
          <a:bodyPr lIns="0" rIns="0" tIns="45720" bIns="45720" anchor="t">
            <a:normAutofit/>
          </a:bodyPr>
          <a:p>
            <a:pPr indent="0">
              <a:spcBef>
                <a:spcPts val="1417"/>
              </a:spcBef>
              <a:buNone/>
            </a:pPr>
            <a:endParaRPr b="0" lang="en-US" sz="2000" spc="-1" strike="noStrike">
              <a:solidFill>
                <a:srgbClr val="3f3f3f"/>
              </a:solidFill>
              <a:latin typeface="Calibri"/>
              <a:ea typeface="Calibri"/>
            </a:endParaRPr>
          </a:p>
        </p:txBody>
      </p:sp>
      <p:sp>
        <p:nvSpPr>
          <p:cNvPr id="475" name="PlaceHolder 3"/>
          <p:cNvSpPr>
            <a:spLocks noGrp="1"/>
          </p:cNvSpPr>
          <p:nvPr>
            <p:ph type="sldNum" idx="111"/>
          </p:nvPr>
        </p:nvSpPr>
        <p:spPr>
          <a:xfrm>
            <a:off x="9940320" y="6459840"/>
            <a:ext cx="1316880" cy="364680"/>
          </a:xfrm>
          <a:prstGeom prst="rect">
            <a:avLst/>
          </a:prstGeom>
          <a:noFill/>
          <a:ln w="0">
            <a:noFill/>
          </a:ln>
        </p:spPr>
        <p:txBody>
          <a:bodyPr lIns="91440" rIns="91440" tIns="45720" bIns="45720" anchor="ctr">
            <a:norm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B543669F-D387-4800-95C6-75E08ADC1FEC}" type="slidenum">
              <a:rPr b="0" lang="es-ES" sz="1050" spc="-1" strike="noStrike">
                <a:solidFill>
                  <a:srgbClr val="ffffff"/>
                </a:solidFill>
                <a:latin typeface="Calibri"/>
                <a:ea typeface="Calibri"/>
              </a:rPr>
              <a:t>17</a:t>
            </a:fld>
            <a:endParaRPr b="0" lang="en-US" sz="1050" spc="-1" strike="noStrike">
              <a:solidFill>
                <a:srgbClr val="000000"/>
              </a:solidFill>
              <a:latin typeface="Times New Roman"/>
            </a:endParaRPr>
          </a:p>
        </p:txBody>
      </p:sp>
      <p:pic>
        <p:nvPicPr>
          <p:cNvPr id="476" name="Google Shape;490;p9" descr="La UCLM acoge por primera vez la Conferencia Internacional sobre Computación  Ubicua e Inteligencia Ambiental | UCLMtv"/>
          <p:cNvPicPr/>
          <p:nvPr/>
        </p:nvPicPr>
        <p:blipFill>
          <a:blip r:embed="rId1"/>
          <a:stretch/>
        </p:blipFill>
        <p:spPr>
          <a:xfrm>
            <a:off x="864000" y="1839960"/>
            <a:ext cx="5112360" cy="2871000"/>
          </a:xfrm>
          <a:prstGeom prst="rect">
            <a:avLst/>
          </a:prstGeom>
          <a:ln w="0">
            <a:noFill/>
          </a:ln>
        </p:spPr>
      </p:pic>
      <p:sp>
        <p:nvSpPr>
          <p:cNvPr id="477" name="Google Shape;491;p9"/>
          <p:cNvSpPr/>
          <p:nvPr/>
        </p:nvSpPr>
        <p:spPr>
          <a:xfrm>
            <a:off x="6162840" y="2293200"/>
            <a:ext cx="2285280" cy="70092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i="1" lang="es-ES" sz="2000" spc="-1" strike="noStrike">
                <a:solidFill>
                  <a:schemeClr val="dk1"/>
                </a:solidFill>
                <a:latin typeface="Calibri"/>
                <a:ea typeface="Calibri"/>
              </a:rPr>
              <a:t>Computación Ubicua</a:t>
            </a:r>
            <a:endParaRPr b="0" lang="en-US" sz="2000" spc="-1" strike="noStrike">
              <a:solidFill>
                <a:srgbClr val="000000"/>
              </a:solidFill>
              <a:latin typeface="Arial"/>
            </a:endParaRPr>
          </a:p>
        </p:txBody>
      </p:sp>
      <p:pic>
        <p:nvPicPr>
          <p:cNvPr id="478" name="Google Shape;492;p9" descr="Qué es la World Wide Web (www) y cómo funciona?"/>
          <p:cNvPicPr/>
          <p:nvPr/>
        </p:nvPicPr>
        <p:blipFill>
          <a:blip r:embed="rId2"/>
          <a:stretch/>
        </p:blipFill>
        <p:spPr>
          <a:xfrm>
            <a:off x="1247040" y="3213000"/>
            <a:ext cx="5171400" cy="2730240"/>
          </a:xfrm>
          <a:prstGeom prst="rect">
            <a:avLst/>
          </a:prstGeom>
          <a:ln w="0">
            <a:noFill/>
          </a:ln>
        </p:spPr>
      </p:pic>
      <p:sp>
        <p:nvSpPr>
          <p:cNvPr id="479" name="Google Shape;493;p9"/>
          <p:cNvSpPr/>
          <p:nvPr/>
        </p:nvSpPr>
        <p:spPr>
          <a:xfrm>
            <a:off x="6706080" y="4501800"/>
            <a:ext cx="2652840" cy="39600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i="1" lang="es-ES" sz="2000" spc="-1" strike="noStrike">
                <a:solidFill>
                  <a:schemeClr val="dk1"/>
                </a:solidFill>
                <a:latin typeface="Calibri"/>
                <a:ea typeface="Calibri"/>
              </a:rPr>
              <a:t>World Wide Web</a:t>
            </a:r>
            <a:endParaRPr b="0" lang="en-US" sz="2000" spc="-1" strike="noStrike">
              <a:solidFill>
                <a:srgbClr val="000000"/>
              </a:solidFill>
              <a:latin typeface="Arial"/>
            </a:endParaRPr>
          </a:p>
        </p:txBody>
      </p:sp>
    </p:spTree>
  </p:cSld>
  <p:transition spd="med">
    <p:fade/>
  </p:transition>
  <p:timing>
    <p:tnLst>
      <p:par>
        <p:cTn id="84" dur="indefinite" restart="never" nodeType="tmRoot">
          <p:childTnLst>
            <p:seq>
              <p:cTn id="85" dur="indefinite" nodeType="mainSeq">
                <p:childTnLst>
                  <p:par>
                    <p:cTn id="86" fill="hold">
                      <p:stCondLst>
                        <p:cond delay="indefinite"/>
                      </p:stCondLst>
                      <p:childTnLst>
                        <p:par>
                          <p:cTn id="87" fill="hold">
                            <p:stCondLst>
                              <p:cond delay="0"/>
                            </p:stCondLst>
                            <p:childTnLst>
                              <p:par>
                                <p:cTn id="88" nodeType="clickEffect" fill="hold" presetClass="entr" presetID="1">
                                  <p:stCondLst>
                                    <p:cond delay="0"/>
                                  </p:stCondLst>
                                  <p:childTnLst>
                                    <p:set>
                                      <p:cBhvr>
                                        <p:cTn id="89" dur="1" fill="hold">
                                          <p:stCondLst>
                                            <p:cond delay="0"/>
                                          </p:stCondLst>
                                        </p:cTn>
                                        <p:tgtEl>
                                          <p:spTgt spid="478"/>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nodeType="clickEffect" fill="hold" presetClass="entr" presetID="1">
                                  <p:stCondLst>
                                    <p:cond delay="0"/>
                                  </p:stCondLst>
                                  <p:childTnLst>
                                    <p:set>
                                      <p:cBhvr>
                                        <p:cTn id="93" dur="1" fill="hold">
                                          <p:stCondLst>
                                            <p:cond delay="0"/>
                                          </p:stCondLst>
                                        </p:cTn>
                                        <p:tgtEl>
                                          <p:spTgt spid="4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PlaceHolder 1"/>
          <p:cNvSpPr>
            <a:spLocks noGrp="1"/>
          </p:cNvSpPr>
          <p:nvPr>
            <p:ph type="title"/>
          </p:nvPr>
        </p:nvSpPr>
        <p:spPr>
          <a:xfrm>
            <a:off x="1101600" y="286560"/>
            <a:ext cx="10098720" cy="1127520"/>
          </a:xfrm>
          <a:prstGeom prst="rect">
            <a:avLst/>
          </a:prstGeom>
          <a:noFill/>
          <a:ln w="0">
            <a:noFill/>
          </a:ln>
        </p:spPr>
        <p:txBody>
          <a:bodyPr lIns="91440" rIns="91440" tIns="45720" bIns="45720" anchor="b">
            <a:noAutofit/>
          </a:bodyPr>
          <a:p>
            <a:pPr indent="0">
              <a:lnSpc>
                <a:spcPct val="85000"/>
              </a:lnSpc>
              <a:buNone/>
              <a:tabLst>
                <a:tab algn="l" pos="0"/>
              </a:tabLst>
            </a:pPr>
            <a:r>
              <a:rPr b="1" lang="es-ES" sz="4400" spc="-1" strike="noStrike">
                <a:solidFill>
                  <a:srgbClr val="3f3f3f"/>
                </a:solidFill>
                <a:latin typeface="Calibri"/>
                <a:ea typeface="Calibri"/>
              </a:rPr>
              <a:t>Software- Retos</a:t>
            </a:r>
            <a:endParaRPr b="0" lang="en-US" sz="4400" spc="-1" strike="noStrike">
              <a:solidFill>
                <a:srgbClr val="000000"/>
              </a:solidFill>
              <a:latin typeface="Arial"/>
            </a:endParaRPr>
          </a:p>
        </p:txBody>
      </p:sp>
      <p:sp>
        <p:nvSpPr>
          <p:cNvPr id="481" name="PlaceHolder 2"/>
          <p:cNvSpPr>
            <a:spLocks noGrp="1"/>
          </p:cNvSpPr>
          <p:nvPr>
            <p:ph/>
          </p:nvPr>
        </p:nvSpPr>
        <p:spPr>
          <a:xfrm>
            <a:off x="1101600" y="1845720"/>
            <a:ext cx="10098720" cy="4023000"/>
          </a:xfrm>
          <a:prstGeom prst="rect">
            <a:avLst/>
          </a:prstGeom>
          <a:noFill/>
          <a:ln w="0">
            <a:noFill/>
          </a:ln>
        </p:spPr>
        <p:txBody>
          <a:bodyPr lIns="0" rIns="0" tIns="45720" bIns="45720" anchor="t">
            <a:normAutofit/>
          </a:bodyPr>
          <a:p>
            <a:pPr indent="0">
              <a:spcBef>
                <a:spcPts val="1417"/>
              </a:spcBef>
              <a:buNone/>
            </a:pPr>
            <a:endParaRPr b="0" lang="en-US" sz="2000" spc="-1" strike="noStrike">
              <a:solidFill>
                <a:srgbClr val="3f3f3f"/>
              </a:solidFill>
              <a:latin typeface="Calibri"/>
              <a:ea typeface="Calibri"/>
            </a:endParaRPr>
          </a:p>
        </p:txBody>
      </p:sp>
      <p:sp>
        <p:nvSpPr>
          <p:cNvPr id="482" name="PlaceHolder 3"/>
          <p:cNvSpPr>
            <a:spLocks noGrp="1"/>
          </p:cNvSpPr>
          <p:nvPr>
            <p:ph type="sldNum" idx="112"/>
          </p:nvPr>
        </p:nvSpPr>
        <p:spPr>
          <a:xfrm>
            <a:off x="9940320" y="6459840"/>
            <a:ext cx="1316880" cy="364680"/>
          </a:xfrm>
          <a:prstGeom prst="rect">
            <a:avLst/>
          </a:prstGeom>
          <a:noFill/>
          <a:ln w="0">
            <a:noFill/>
          </a:ln>
        </p:spPr>
        <p:txBody>
          <a:bodyPr lIns="91440" rIns="91440" tIns="45720" bIns="45720" anchor="ctr">
            <a:norm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1AC282F9-0E72-4E0C-9E1E-44FA6C211E56}" type="slidenum">
              <a:rPr b="0" lang="es-ES" sz="1050" spc="-1" strike="noStrike">
                <a:solidFill>
                  <a:srgbClr val="ffffff"/>
                </a:solidFill>
                <a:latin typeface="Calibri"/>
                <a:ea typeface="Calibri"/>
              </a:rPr>
              <a:t>18</a:t>
            </a:fld>
            <a:endParaRPr b="0" lang="en-US" sz="1050" spc="-1" strike="noStrike">
              <a:solidFill>
                <a:srgbClr val="000000"/>
              </a:solidFill>
              <a:latin typeface="Times New Roman"/>
            </a:endParaRPr>
          </a:p>
        </p:txBody>
      </p:sp>
      <p:sp>
        <p:nvSpPr>
          <p:cNvPr id="483" name="Google Shape;501;p10"/>
          <p:cNvSpPr/>
          <p:nvPr/>
        </p:nvSpPr>
        <p:spPr>
          <a:xfrm>
            <a:off x="4973040" y="18360"/>
            <a:ext cx="4131000" cy="328680"/>
          </a:xfrm>
          <a:prstGeom prst="rect">
            <a:avLst/>
          </a:prstGeom>
          <a:noFill/>
          <a:ln w="0">
            <a:noFill/>
          </a:ln>
        </p:spPr>
        <p:style>
          <a:lnRef idx="0"/>
          <a:fillRef idx="0"/>
          <a:effectRef idx="0"/>
          <a:fontRef idx="minor"/>
        </p:style>
        <p:txBody>
          <a:bodyPr anchor="ctr">
            <a:noAutofit/>
          </a:bodyPr>
          <a:p>
            <a:pPr algn="ctr">
              <a:lnSpc>
                <a:spcPct val="100000"/>
              </a:lnSpc>
              <a:tabLst>
                <a:tab algn="l" pos="0"/>
              </a:tabLst>
            </a:pPr>
            <a:r>
              <a:rPr b="0" lang="es-ES" sz="1200" spc="-1" strike="noStrike">
                <a:solidFill>
                  <a:srgbClr val="ffffff"/>
                </a:solidFill>
                <a:latin typeface="Calibri"/>
                <a:ea typeface="Calibri"/>
              </a:rPr>
              <a:t>Ingeniería de Software I  2013</a:t>
            </a:r>
            <a:endParaRPr b="0" lang="en-US" sz="1200" spc="-1" strike="noStrike">
              <a:solidFill>
                <a:srgbClr val="000000"/>
              </a:solidFill>
              <a:latin typeface="Arial"/>
            </a:endParaRPr>
          </a:p>
        </p:txBody>
      </p:sp>
      <p:sp>
        <p:nvSpPr>
          <p:cNvPr id="484" name="Google Shape;502;p10"/>
          <p:cNvSpPr/>
          <p:nvPr/>
        </p:nvSpPr>
        <p:spPr>
          <a:xfrm>
            <a:off x="5117400" y="2185560"/>
            <a:ext cx="3845160" cy="5788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s-ES" sz="2800" spc="-1" strike="noStrike">
                <a:solidFill>
                  <a:schemeClr val="dk1"/>
                </a:solidFill>
                <a:latin typeface="Calibri"/>
                <a:ea typeface="Calibri"/>
              </a:rPr>
              <a:t>Software </a:t>
            </a:r>
            <a:r>
              <a:rPr b="1" lang="es-ES" sz="3200" spc="-1" strike="noStrike">
                <a:solidFill>
                  <a:schemeClr val="dk1"/>
                </a:solidFill>
                <a:latin typeface="Calibri"/>
                <a:ea typeface="Calibri"/>
              </a:rPr>
              <a:t>heredado</a:t>
            </a:r>
            <a:r>
              <a:rPr b="1" lang="es-ES" sz="2800" spc="-1" strike="noStrike">
                <a:solidFill>
                  <a:schemeClr val="dk1"/>
                </a:solidFill>
                <a:latin typeface="Calibri"/>
                <a:ea typeface="Calibri"/>
              </a:rPr>
              <a:t> </a:t>
            </a:r>
            <a:endParaRPr b="0" lang="en-US" sz="2800" spc="-1" strike="noStrike">
              <a:solidFill>
                <a:srgbClr val="000000"/>
              </a:solidFill>
              <a:latin typeface="Arial"/>
            </a:endParaRPr>
          </a:p>
        </p:txBody>
      </p:sp>
      <p:sp>
        <p:nvSpPr>
          <p:cNvPr id="485" name="Google Shape;503;p10"/>
          <p:cNvSpPr/>
          <p:nvPr/>
        </p:nvSpPr>
        <p:spPr>
          <a:xfrm>
            <a:off x="6696720" y="5013000"/>
            <a:ext cx="2809800" cy="94500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s-ES" sz="2800" spc="-1" strike="noStrike">
                <a:solidFill>
                  <a:schemeClr val="dk1"/>
                </a:solidFill>
                <a:latin typeface="Calibri"/>
                <a:ea typeface="Calibri"/>
              </a:rPr>
              <a:t>Enfrentar el futuro</a:t>
            </a:r>
            <a:endParaRPr b="0" lang="en-US" sz="2800" spc="-1" strike="noStrike">
              <a:solidFill>
                <a:srgbClr val="000000"/>
              </a:solidFill>
              <a:latin typeface="Arial"/>
            </a:endParaRPr>
          </a:p>
        </p:txBody>
      </p:sp>
      <p:pic>
        <p:nvPicPr>
          <p:cNvPr id="486" name="Google Shape;504;p10" descr="Guía ejecutiva] Manejo de crisis informáticas – Parte 2 - Blog Nubity"/>
          <p:cNvPicPr/>
          <p:nvPr/>
        </p:nvPicPr>
        <p:blipFill>
          <a:blip r:embed="rId1"/>
          <a:stretch/>
        </p:blipFill>
        <p:spPr>
          <a:xfrm>
            <a:off x="1082520" y="1753560"/>
            <a:ext cx="3837600" cy="2192760"/>
          </a:xfrm>
          <a:prstGeom prst="rect">
            <a:avLst/>
          </a:prstGeom>
          <a:ln w="0">
            <a:noFill/>
          </a:ln>
        </p:spPr>
      </p:pic>
      <p:pic>
        <p:nvPicPr>
          <p:cNvPr id="487" name="Google Shape;505;p10" descr="5 ingenierías del futuro que puedes estudiar hoy"/>
          <p:cNvPicPr/>
          <p:nvPr/>
        </p:nvPicPr>
        <p:blipFill>
          <a:blip r:embed="rId2"/>
          <a:stretch/>
        </p:blipFill>
        <p:spPr>
          <a:xfrm>
            <a:off x="534960" y="3073320"/>
            <a:ext cx="5800320" cy="3257280"/>
          </a:xfrm>
          <a:prstGeom prst="rect">
            <a:avLst/>
          </a:prstGeom>
          <a:ln w="0">
            <a:noFill/>
          </a:ln>
        </p:spPr>
      </p:pic>
      <p:sp>
        <p:nvSpPr>
          <p:cNvPr id="488" name="Google Shape;506;p10"/>
          <p:cNvSpPr/>
          <p:nvPr/>
        </p:nvSpPr>
        <p:spPr>
          <a:xfrm>
            <a:off x="3270960" y="2629800"/>
            <a:ext cx="5760360" cy="2736000"/>
          </a:xfrm>
          <a:prstGeom prst="rect">
            <a:avLst/>
          </a:prstGeom>
          <a:solidFill>
            <a:srgbClr val="85b92a"/>
          </a:solidFill>
          <a:ln w="0">
            <a:noFill/>
          </a:ln>
        </p:spPr>
        <p:style>
          <a:lnRef idx="0"/>
          <a:fillRef idx="0"/>
          <a:effectRef idx="0"/>
          <a:fontRef idx="minor"/>
        </p:style>
        <p:txBody>
          <a:bodyPr anchor="ctr">
            <a:noAutofit/>
          </a:bodyPr>
          <a:p>
            <a:pPr algn="ctr">
              <a:lnSpc>
                <a:spcPct val="100000"/>
              </a:lnSpc>
              <a:tabLst>
                <a:tab algn="l" pos="0"/>
              </a:tabLst>
            </a:pPr>
            <a:r>
              <a:rPr b="0" lang="es-ES" sz="3200" spc="-1" strike="noStrike">
                <a:solidFill>
                  <a:srgbClr val="000000"/>
                </a:solidFill>
                <a:latin typeface="Calibri"/>
                <a:ea typeface="Calibri"/>
              </a:rPr>
              <a:t>Para hacer frente a estos retos</a:t>
            </a:r>
            <a:endParaRPr b="0" lang="en-US" sz="3200" spc="-1" strike="noStrike">
              <a:solidFill>
                <a:srgbClr val="ffffff"/>
              </a:solidFill>
              <a:latin typeface="Arial"/>
            </a:endParaRPr>
          </a:p>
          <a:p>
            <a:pPr algn="ctr">
              <a:lnSpc>
                <a:spcPct val="100000"/>
              </a:lnSpc>
              <a:tabLst>
                <a:tab algn="l" pos="0"/>
              </a:tabLst>
            </a:pPr>
            <a:endParaRPr b="0" lang="en-US" sz="3200" spc="-1" strike="noStrike">
              <a:solidFill>
                <a:srgbClr val="ffffff"/>
              </a:solidFill>
              <a:latin typeface="Arial"/>
            </a:endParaRPr>
          </a:p>
          <a:p>
            <a:pPr algn="ctr">
              <a:lnSpc>
                <a:spcPct val="100000"/>
              </a:lnSpc>
              <a:tabLst>
                <a:tab algn="l" pos="0"/>
              </a:tabLst>
            </a:pPr>
            <a:r>
              <a:rPr b="1" lang="es-ES" sz="3200" spc="-1" strike="noStrike">
                <a:solidFill>
                  <a:srgbClr val="000000"/>
                </a:solidFill>
                <a:latin typeface="Calibri"/>
                <a:ea typeface="Calibri"/>
              </a:rPr>
              <a:t>Ingeniería de Software</a:t>
            </a:r>
            <a:endParaRPr b="0" lang="en-US" sz="3200" spc="-1" strike="noStrike">
              <a:solidFill>
                <a:srgbClr val="ffffff"/>
              </a:solidFill>
              <a:latin typeface="Arial"/>
            </a:endParaRPr>
          </a:p>
        </p:txBody>
      </p:sp>
    </p:spTree>
  </p:cSld>
  <p:transition spd="med">
    <p:fade/>
  </p:transition>
  <p:timing>
    <p:tnLst>
      <p:par>
        <p:cTn id="94" dur="indefinite" restart="never" nodeType="tmRoot">
          <p:childTnLst>
            <p:seq>
              <p:cTn id="95" dur="indefinite" nodeType="mainSeq">
                <p:childTnLst>
                  <p:par>
                    <p:cTn id="96" fill="hold">
                      <p:stCondLst>
                        <p:cond delay="indefinite"/>
                      </p:stCondLst>
                      <p:childTnLst>
                        <p:par>
                          <p:cTn id="97" fill="hold">
                            <p:stCondLst>
                              <p:cond delay="0"/>
                            </p:stCondLst>
                            <p:childTnLst>
                              <p:par>
                                <p:cTn id="98" nodeType="clickEffect" fill="hold" presetClass="entr" presetID="1">
                                  <p:stCondLst>
                                    <p:cond delay="0"/>
                                  </p:stCondLst>
                                  <p:childTnLst>
                                    <p:set>
                                      <p:cBhvr>
                                        <p:cTn id="99" dur="1" fill="hold">
                                          <p:stCondLst>
                                            <p:cond delay="0"/>
                                          </p:stCondLst>
                                        </p:cTn>
                                        <p:tgtEl>
                                          <p:spTgt spid="486"/>
                                        </p:tgtEl>
                                        <p:attrNameLst>
                                          <p:attrName>style.visibility</p:attrName>
                                        </p:attrNameLst>
                                      </p:cBhvr>
                                      <p:to>
                                        <p:strVal val="visible"/>
                                      </p:to>
                                    </p:set>
                                  </p:childTnLst>
                                </p:cTn>
                              </p:par>
                              <p:par>
                                <p:cTn id="100" nodeType="withEffect" fill="hold" presetClass="entr" presetID="1">
                                  <p:stCondLst>
                                    <p:cond delay="0"/>
                                  </p:stCondLst>
                                  <p:childTnLst>
                                    <p:set>
                                      <p:cBhvr>
                                        <p:cTn id="101" dur="1" fill="hold">
                                          <p:stCondLst>
                                            <p:cond delay="0"/>
                                          </p:stCondLst>
                                        </p:cTn>
                                        <p:tgtEl>
                                          <p:spTgt spid="484"/>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nodeType="clickEffect" fill="hold" presetClass="entr" presetID="1">
                                  <p:stCondLst>
                                    <p:cond delay="0"/>
                                  </p:stCondLst>
                                  <p:childTnLst>
                                    <p:set>
                                      <p:cBhvr>
                                        <p:cTn id="105" dur="1" fill="hold">
                                          <p:stCondLst>
                                            <p:cond delay="0"/>
                                          </p:stCondLst>
                                        </p:cTn>
                                        <p:tgtEl>
                                          <p:spTgt spid="487"/>
                                        </p:tgtEl>
                                        <p:attrNameLst>
                                          <p:attrName>style.visibility</p:attrName>
                                        </p:attrNameLst>
                                      </p:cBhvr>
                                      <p:to>
                                        <p:strVal val="visible"/>
                                      </p:to>
                                    </p:set>
                                  </p:childTnLst>
                                </p:cTn>
                              </p:par>
                              <p:par>
                                <p:cTn id="106" nodeType="withEffect" fill="hold" presetClass="entr" presetID="1">
                                  <p:stCondLst>
                                    <p:cond delay="0"/>
                                  </p:stCondLst>
                                  <p:childTnLst>
                                    <p:set>
                                      <p:cBhvr>
                                        <p:cTn id="107" dur="1" fill="hold">
                                          <p:stCondLst>
                                            <p:cond delay="0"/>
                                          </p:stCondLst>
                                        </p:cTn>
                                        <p:tgtEl>
                                          <p:spTgt spid="485"/>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nodeType="clickEffect" fill="hold" presetClass="entr" presetID="10">
                                  <p:stCondLst>
                                    <p:cond delay="0"/>
                                  </p:stCondLst>
                                  <p:childTnLst>
                                    <p:set>
                                      <p:cBhvr>
                                        <p:cTn id="111" dur="1" fill="hold">
                                          <p:stCondLst>
                                            <p:cond delay="0"/>
                                          </p:stCondLst>
                                        </p:cTn>
                                        <p:tgtEl>
                                          <p:spTgt spid="488"/>
                                        </p:tgtEl>
                                        <p:attrNameLst>
                                          <p:attrName>style.visibility</p:attrName>
                                        </p:attrNameLst>
                                      </p:cBhvr>
                                      <p:to>
                                        <p:strVal val="visible"/>
                                      </p:to>
                                    </p:set>
                                    <p:animEffect filter="fade" transition="in">
                                      <p:cBhvr additive="repl">
                                        <p:cTn id="112" dur="2000"/>
                                        <p:tgtEl>
                                          <p:spTgt spid="4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9" name="PlaceHolder 1"/>
          <p:cNvSpPr>
            <a:spLocks noGrp="1"/>
          </p:cNvSpPr>
          <p:nvPr>
            <p:ph type="title"/>
          </p:nvPr>
        </p:nvSpPr>
        <p:spPr>
          <a:xfrm>
            <a:off x="1101600" y="286560"/>
            <a:ext cx="10098720" cy="1235160"/>
          </a:xfrm>
          <a:prstGeom prst="rect">
            <a:avLst/>
          </a:prstGeom>
          <a:noFill/>
          <a:ln w="0">
            <a:noFill/>
          </a:ln>
        </p:spPr>
        <p:txBody>
          <a:bodyPr lIns="91440" rIns="91440" tIns="45720" bIns="45720" anchor="b">
            <a:noAutofit/>
          </a:bodyPr>
          <a:p>
            <a:pPr indent="0">
              <a:lnSpc>
                <a:spcPct val="85000"/>
              </a:lnSpc>
              <a:buNone/>
              <a:tabLst>
                <a:tab algn="l" pos="0"/>
              </a:tabLst>
            </a:pPr>
            <a:r>
              <a:rPr b="1" lang="es-ES" sz="4400" spc="-1" strike="noStrike">
                <a:solidFill>
                  <a:srgbClr val="3f3f3f"/>
                </a:solidFill>
                <a:latin typeface="Calibri"/>
                <a:ea typeface="Calibri"/>
              </a:rPr>
              <a:t>Software- Retos</a:t>
            </a:r>
            <a:endParaRPr b="0" lang="en-US" sz="4400" spc="-1" strike="noStrike">
              <a:solidFill>
                <a:srgbClr val="000000"/>
              </a:solidFill>
              <a:latin typeface="Arial"/>
            </a:endParaRPr>
          </a:p>
        </p:txBody>
      </p:sp>
      <p:sp>
        <p:nvSpPr>
          <p:cNvPr id="490" name="PlaceHolder 2"/>
          <p:cNvSpPr>
            <a:spLocks noGrp="1"/>
          </p:cNvSpPr>
          <p:nvPr>
            <p:ph/>
          </p:nvPr>
        </p:nvSpPr>
        <p:spPr>
          <a:xfrm>
            <a:off x="1101600" y="1845720"/>
            <a:ext cx="10098720" cy="4023000"/>
          </a:xfrm>
          <a:prstGeom prst="rect">
            <a:avLst/>
          </a:prstGeom>
          <a:noFill/>
          <a:ln w="0">
            <a:noFill/>
          </a:ln>
        </p:spPr>
        <p:txBody>
          <a:bodyPr lIns="0" rIns="0" tIns="45720" bIns="45720" anchor="t">
            <a:normAutofit/>
          </a:bodyPr>
          <a:p>
            <a:pPr marL="91440" indent="-127080">
              <a:lnSpc>
                <a:spcPct val="90000"/>
              </a:lnSpc>
              <a:buClr>
                <a:srgbClr val="549e39"/>
              </a:buClr>
              <a:buFont typeface="Calibri"/>
              <a:buChar char=" "/>
            </a:pPr>
            <a:r>
              <a:rPr b="0" lang="es-ES" sz="2000" spc="-1" strike="noStrike">
                <a:solidFill>
                  <a:srgbClr val="3f3f3f"/>
                </a:solidFill>
                <a:latin typeface="Calibri"/>
                <a:ea typeface="Calibri"/>
              </a:rPr>
              <a:t> </a:t>
            </a:r>
            <a:r>
              <a:rPr b="0" lang="es-ES" sz="2000" spc="-1" strike="noStrike">
                <a:solidFill>
                  <a:srgbClr val="3f3f3f"/>
                </a:solidFill>
                <a:latin typeface="Calibri"/>
                <a:ea typeface="Calibri"/>
              </a:rPr>
              <a:t>A medida que los usuarios adoptan nuevas tecnologías, parte del trabajo consiste en integrar los sistemas tradicionales con los nuevos para asegurar un contexto útil.</a:t>
            </a:r>
            <a:endParaRPr b="0" lang="en-US" sz="2000" spc="-1" strike="noStrike">
              <a:solidFill>
                <a:srgbClr val="000000"/>
              </a:solidFill>
              <a:latin typeface="Arial"/>
            </a:endParaRPr>
          </a:p>
          <a:p>
            <a:pPr marL="91440" indent="-127080">
              <a:lnSpc>
                <a:spcPct val="90000"/>
              </a:lnSpc>
              <a:spcBef>
                <a:spcPts val="1400"/>
              </a:spcBef>
              <a:buClr>
                <a:srgbClr val="549e39"/>
              </a:buClr>
              <a:buFont typeface="Calibri"/>
              <a:buChar char=" "/>
            </a:pPr>
            <a:r>
              <a:rPr b="0" lang="es-ES" sz="2000" spc="-1" strike="noStrike">
                <a:solidFill>
                  <a:srgbClr val="3f3f3f"/>
                </a:solidFill>
                <a:latin typeface="Calibri"/>
                <a:ea typeface="Calibri"/>
              </a:rPr>
              <a:t>Debemos estar conscientes de que al integrar tecnologías se ven afectados todos los tipos de usuarios y sistemas.</a:t>
            </a:r>
            <a:endParaRPr b="0" lang="en-US" sz="2000" spc="-1" strike="noStrike">
              <a:solidFill>
                <a:srgbClr val="000000"/>
              </a:solidFill>
              <a:latin typeface="Arial"/>
            </a:endParaRPr>
          </a:p>
          <a:p>
            <a:pPr marL="91440" indent="0">
              <a:lnSpc>
                <a:spcPct val="90000"/>
              </a:lnSpc>
              <a:spcBef>
                <a:spcPts val="1400"/>
              </a:spcBef>
              <a:buNone/>
              <a:tabLst>
                <a:tab algn="l" pos="0"/>
              </a:tabLst>
            </a:pPr>
            <a:endParaRPr b="0" lang="en-US" sz="2000" spc="-1" strike="noStrike">
              <a:solidFill>
                <a:srgbClr val="000000"/>
              </a:solidFill>
              <a:latin typeface="Arial"/>
            </a:endParaRPr>
          </a:p>
        </p:txBody>
      </p:sp>
      <p:sp>
        <p:nvSpPr>
          <p:cNvPr id="491" name="PlaceHolder 3"/>
          <p:cNvSpPr>
            <a:spLocks noGrp="1"/>
          </p:cNvSpPr>
          <p:nvPr>
            <p:ph type="sldNum" idx="113"/>
          </p:nvPr>
        </p:nvSpPr>
        <p:spPr>
          <a:xfrm>
            <a:off x="9940320" y="6459840"/>
            <a:ext cx="131688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C797CBF1-9C68-4B86-A50E-26A54FBC5E8A}" type="slidenum">
              <a:rPr b="0" lang="es-ES" sz="1050" spc="-1" strike="noStrike">
                <a:solidFill>
                  <a:srgbClr val="ffffff"/>
                </a:solidFill>
                <a:latin typeface="Calibri"/>
                <a:ea typeface="Calibri"/>
              </a:rPr>
              <a:t>19</a:t>
            </a:fld>
            <a:endParaRPr b="0" lang="en-US" sz="1050" spc="-1" strike="noStrike">
              <a:solidFill>
                <a:srgbClr val="000000"/>
              </a:solidFill>
              <a:latin typeface="Times New Roman"/>
            </a:endParaRPr>
          </a:p>
        </p:txBody>
      </p:sp>
      <p:pic>
        <p:nvPicPr>
          <p:cNvPr id="492" name="Google Shape;514;p11" descr="https://lh5.googleusercontent.com/n_RDS2vu247kt9BUNLCZ2Dz_EyEeZHBAev3bmF88gesqyBnyNZXzDn2R32TJzzCw-9C8t26y40rec6qPsKZeo49wv_7UnpgC6oIFzp-P88HxseMLvuH5rOUedMIqH5tub-jQ7fc"/>
          <p:cNvPicPr/>
          <p:nvPr/>
        </p:nvPicPr>
        <p:blipFill>
          <a:blip r:embed="rId1"/>
          <a:stretch/>
        </p:blipFill>
        <p:spPr>
          <a:xfrm>
            <a:off x="5540040" y="2933280"/>
            <a:ext cx="4108680" cy="3370680"/>
          </a:xfrm>
          <a:prstGeom prst="rect">
            <a:avLst/>
          </a:prstGeom>
          <a:ln w="0">
            <a:noFill/>
          </a:ln>
        </p:spPr>
      </p:pic>
      <p:sp>
        <p:nvSpPr>
          <p:cNvPr id="493" name="Google Shape;515;p11"/>
          <p:cNvSpPr/>
          <p:nvPr/>
        </p:nvSpPr>
        <p:spPr>
          <a:xfrm>
            <a:off x="1247400" y="3857400"/>
            <a:ext cx="6117840" cy="1005480"/>
          </a:xfrm>
          <a:prstGeom prst="rect">
            <a:avLst/>
          </a:prstGeom>
          <a:noFill/>
          <a:ln w="0">
            <a:noFill/>
          </a:ln>
        </p:spPr>
        <p:style>
          <a:lnRef idx="0"/>
          <a:fillRef idx="0"/>
          <a:effectRef idx="0"/>
          <a:fontRef idx="minor"/>
        </p:style>
        <p:txBody>
          <a:bodyPr anchor="t">
            <a:spAutoFit/>
          </a:bodyPr>
          <a:p>
            <a:pPr marL="914400">
              <a:lnSpc>
                <a:spcPct val="100000"/>
              </a:lnSpc>
              <a:tabLst>
                <a:tab algn="l" pos="0"/>
              </a:tabLst>
            </a:pPr>
            <a:r>
              <a:rPr b="0" i="1" lang="es-ES" sz="1600" spc="-1" strike="noStrike">
                <a:solidFill>
                  <a:schemeClr val="dk1"/>
                </a:solidFill>
                <a:latin typeface="Calibri"/>
                <a:ea typeface="Calibri"/>
              </a:rPr>
              <a:t>¿</a:t>
            </a:r>
            <a:r>
              <a:rPr b="0" i="1" lang="es-ES" sz="1800" spc="-1" strike="noStrike">
                <a:solidFill>
                  <a:schemeClr val="dk1"/>
                </a:solidFill>
                <a:latin typeface="Calibri"/>
                <a:ea typeface="Calibri"/>
              </a:rPr>
              <a:t>Qué hacer?</a:t>
            </a:r>
            <a:endParaRPr b="0" lang="en-US" sz="1800" spc="-1" strike="noStrike">
              <a:solidFill>
                <a:srgbClr val="000000"/>
              </a:solidFill>
              <a:latin typeface="Arial"/>
            </a:endParaRPr>
          </a:p>
          <a:p>
            <a:pPr>
              <a:lnSpc>
                <a:spcPct val="100000"/>
              </a:lnSpc>
              <a:tabLst>
                <a:tab algn="l" pos="0"/>
              </a:tabLst>
            </a:pPr>
            <a:br>
              <a:rPr sz="1800"/>
            </a:br>
            <a:r>
              <a:rPr b="1" lang="es-ES" sz="2400" spc="-1" strike="noStrike">
                <a:solidFill>
                  <a:srgbClr val="c00000"/>
                </a:solidFill>
                <a:latin typeface="Calibri"/>
                <a:ea typeface="Calibri"/>
              </a:rPr>
              <a:t>Ingeniería de Software</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PlaceHolder 1"/>
          <p:cNvSpPr>
            <a:spLocks noGrp="1"/>
          </p:cNvSpPr>
          <p:nvPr>
            <p:ph type="title"/>
          </p:nvPr>
        </p:nvSpPr>
        <p:spPr>
          <a:xfrm>
            <a:off x="1101600" y="286560"/>
            <a:ext cx="10098720" cy="1450440"/>
          </a:xfrm>
          <a:prstGeom prst="rect">
            <a:avLst/>
          </a:prstGeom>
          <a:noFill/>
          <a:ln w="0">
            <a:noFill/>
          </a:ln>
        </p:spPr>
        <p:txBody>
          <a:bodyPr lIns="91440" rIns="91440" tIns="45720" bIns="45720" anchor="b">
            <a:normAutofit/>
          </a:bodyPr>
          <a:p>
            <a:pPr indent="0">
              <a:lnSpc>
                <a:spcPct val="85000"/>
              </a:lnSpc>
              <a:buNone/>
              <a:tabLst>
                <a:tab algn="l" pos="0"/>
              </a:tabLst>
            </a:pPr>
            <a:r>
              <a:rPr b="0" lang="es-ES" sz="4800" spc="-1" strike="noStrike">
                <a:solidFill>
                  <a:srgbClr val="3f3f3f"/>
                </a:solidFill>
                <a:latin typeface="Calibri"/>
                <a:ea typeface="Calibri"/>
              </a:rPr>
              <a:t>Ingeniería de Software I </a:t>
            </a:r>
            <a:endParaRPr b="0" lang="en-US" sz="4800" spc="-1" strike="noStrike">
              <a:solidFill>
                <a:srgbClr val="000000"/>
              </a:solidFill>
              <a:latin typeface="Arial"/>
            </a:endParaRPr>
          </a:p>
        </p:txBody>
      </p:sp>
      <p:sp>
        <p:nvSpPr>
          <p:cNvPr id="354" name="PlaceHolder 2"/>
          <p:cNvSpPr>
            <a:spLocks noGrp="1"/>
          </p:cNvSpPr>
          <p:nvPr>
            <p:ph/>
          </p:nvPr>
        </p:nvSpPr>
        <p:spPr>
          <a:xfrm>
            <a:off x="1101600" y="1845720"/>
            <a:ext cx="10098720" cy="4388400"/>
          </a:xfrm>
          <a:prstGeom prst="rect">
            <a:avLst/>
          </a:prstGeom>
          <a:noFill/>
          <a:ln w="0">
            <a:noFill/>
          </a:ln>
        </p:spPr>
        <p:txBody>
          <a:bodyPr lIns="0" rIns="0" tIns="45720" bIns="45720" anchor="t">
            <a:normAutofit fontScale="87444"/>
          </a:bodyPr>
          <a:p>
            <a:pPr marL="114480" indent="0">
              <a:lnSpc>
                <a:spcPct val="90000"/>
              </a:lnSpc>
              <a:spcBef>
                <a:spcPts val="1199"/>
              </a:spcBef>
              <a:buNone/>
              <a:tabLst>
                <a:tab algn="l" pos="0"/>
              </a:tabLst>
            </a:pPr>
            <a:r>
              <a:rPr b="0" lang="es-ES" sz="3000" spc="-1" strike="noStrike">
                <a:solidFill>
                  <a:srgbClr val="3f3f3f"/>
                </a:solidFill>
                <a:latin typeface="Calibri"/>
                <a:ea typeface="Calibri"/>
              </a:rPr>
              <a:t>Materia semestral correspondiente a 2do. año de:</a:t>
            </a:r>
            <a:endParaRPr b="0" lang="en-US" sz="3000" spc="-1" strike="noStrike">
              <a:solidFill>
                <a:srgbClr val="000000"/>
              </a:solidFill>
              <a:latin typeface="Arial"/>
            </a:endParaRPr>
          </a:p>
          <a:p>
            <a:pPr marL="457200" indent="-343080">
              <a:lnSpc>
                <a:spcPct val="90000"/>
              </a:lnSpc>
              <a:spcBef>
                <a:spcPts val="1199"/>
              </a:spcBef>
              <a:buNone/>
              <a:tabLst>
                <a:tab algn="l" pos="0"/>
              </a:tabLst>
            </a:pPr>
            <a:r>
              <a:rPr b="0" lang="es-ES" sz="3000" spc="-1" strike="noStrike">
                <a:solidFill>
                  <a:srgbClr val="3f3f3f"/>
                </a:solidFill>
                <a:latin typeface="Calibri"/>
                <a:ea typeface="Calibri"/>
              </a:rPr>
              <a:t> </a:t>
            </a:r>
            <a:endParaRPr b="0" lang="en-US" sz="3000" spc="-1" strike="noStrike">
              <a:solidFill>
                <a:srgbClr val="000000"/>
              </a:solidFill>
              <a:latin typeface="Arial"/>
            </a:endParaRPr>
          </a:p>
          <a:p>
            <a:pPr marL="457200" indent="-343080">
              <a:lnSpc>
                <a:spcPct val="90000"/>
              </a:lnSpc>
              <a:spcBef>
                <a:spcPts val="1199"/>
              </a:spcBef>
              <a:buNone/>
              <a:tabLst>
                <a:tab algn="l" pos="0"/>
              </a:tabLst>
            </a:pPr>
            <a:r>
              <a:rPr b="0" lang="es-ES" sz="3000" spc="-1" strike="noStrike">
                <a:solidFill>
                  <a:srgbClr val="3f3f3f"/>
                </a:solidFill>
                <a:latin typeface="Calibri"/>
                <a:ea typeface="Calibri"/>
              </a:rPr>
              <a:t>Lic. en Sistemas </a:t>
            </a:r>
            <a:endParaRPr b="0" lang="en-US" sz="3000" spc="-1" strike="noStrike">
              <a:solidFill>
                <a:srgbClr val="000000"/>
              </a:solidFill>
              <a:latin typeface="Arial"/>
            </a:endParaRPr>
          </a:p>
          <a:p>
            <a:pPr marL="457200" indent="-343080">
              <a:lnSpc>
                <a:spcPct val="90000"/>
              </a:lnSpc>
              <a:spcBef>
                <a:spcPts val="1199"/>
              </a:spcBef>
              <a:buNone/>
              <a:tabLst>
                <a:tab algn="l" pos="0"/>
              </a:tabLst>
            </a:pPr>
            <a:r>
              <a:rPr b="0" lang="es-ES" sz="3000" spc="-1" strike="noStrike">
                <a:solidFill>
                  <a:srgbClr val="3f3f3f"/>
                </a:solidFill>
                <a:latin typeface="Calibri"/>
                <a:ea typeface="Calibri"/>
              </a:rPr>
              <a:t>Lic. en Informática</a:t>
            </a:r>
            <a:endParaRPr b="0" lang="en-US" sz="3000" spc="-1" strike="noStrike">
              <a:solidFill>
                <a:srgbClr val="000000"/>
              </a:solidFill>
              <a:latin typeface="Arial"/>
            </a:endParaRPr>
          </a:p>
          <a:p>
            <a:pPr marL="457200" indent="-343080">
              <a:lnSpc>
                <a:spcPct val="90000"/>
              </a:lnSpc>
              <a:spcBef>
                <a:spcPts val="1199"/>
              </a:spcBef>
              <a:buNone/>
              <a:tabLst>
                <a:tab algn="l" pos="0"/>
              </a:tabLst>
            </a:pPr>
            <a:r>
              <a:rPr b="0" lang="es-ES" sz="3000" spc="-1" strike="noStrike">
                <a:solidFill>
                  <a:srgbClr val="3f3f3f"/>
                </a:solidFill>
                <a:latin typeface="Calibri"/>
                <a:ea typeface="Calibri"/>
              </a:rPr>
              <a:t>Analista Programador Universitario</a:t>
            </a:r>
            <a:endParaRPr b="0" lang="en-US" sz="3000" spc="-1" strike="noStrike">
              <a:solidFill>
                <a:srgbClr val="000000"/>
              </a:solidFill>
              <a:latin typeface="Arial"/>
            </a:endParaRPr>
          </a:p>
          <a:p>
            <a:pPr marL="457200" indent="-343080">
              <a:lnSpc>
                <a:spcPct val="90000"/>
              </a:lnSpc>
              <a:spcBef>
                <a:spcPts val="1199"/>
              </a:spcBef>
              <a:buNone/>
              <a:tabLst>
                <a:tab algn="l" pos="0"/>
              </a:tabLst>
            </a:pPr>
            <a:r>
              <a:rPr b="0" lang="es-ES" sz="3000" spc="-1" strike="noStrike">
                <a:solidFill>
                  <a:srgbClr val="3f3f3f"/>
                </a:solidFill>
                <a:latin typeface="Calibri"/>
                <a:ea typeface="Calibri"/>
              </a:rPr>
              <a:t>Analista en TIC</a:t>
            </a:r>
            <a:endParaRPr b="0" lang="en-US" sz="3000" spc="-1" strike="noStrike">
              <a:solidFill>
                <a:srgbClr val="000000"/>
              </a:solidFill>
              <a:latin typeface="Arial"/>
            </a:endParaRPr>
          </a:p>
          <a:p>
            <a:pPr marL="457200" indent="-228600">
              <a:lnSpc>
                <a:spcPct val="90000"/>
              </a:lnSpc>
              <a:spcBef>
                <a:spcPts val="1199"/>
              </a:spcBef>
              <a:buNone/>
              <a:tabLst>
                <a:tab algn="l" pos="0"/>
              </a:tabLst>
            </a:pPr>
            <a:endParaRPr b="0" lang="en-US" sz="3000" spc="-1" strike="noStrike">
              <a:solidFill>
                <a:srgbClr val="000000"/>
              </a:solidFill>
              <a:latin typeface="Arial"/>
            </a:endParaRPr>
          </a:p>
          <a:p>
            <a:pPr marL="457200" indent="-343080">
              <a:lnSpc>
                <a:spcPct val="90000"/>
              </a:lnSpc>
              <a:spcBef>
                <a:spcPts val="1199"/>
              </a:spcBef>
              <a:buClr>
                <a:srgbClr val="549e39"/>
              </a:buClr>
              <a:buSzPct val="65000"/>
              <a:buFont typeface="Calibri"/>
              <a:buChar char=" "/>
              <a:tabLst>
                <a:tab algn="l" pos="0"/>
              </a:tabLst>
            </a:pPr>
            <a:r>
              <a:rPr b="0" lang="es-ES" sz="3000" spc="-1" strike="noStrike">
                <a:solidFill>
                  <a:srgbClr val="3f3f3f"/>
                </a:solidFill>
                <a:latin typeface="Calibri"/>
                <a:ea typeface="Calibri"/>
              </a:rPr>
              <a:t>Correlativa:</a:t>
            </a:r>
            <a:endParaRPr b="0" lang="en-US" sz="3000" spc="-1" strike="noStrike">
              <a:solidFill>
                <a:srgbClr val="000000"/>
              </a:solidFill>
              <a:latin typeface="Arial"/>
            </a:endParaRPr>
          </a:p>
          <a:p>
            <a:pPr lvl="1" marL="914400" indent="-343080">
              <a:lnSpc>
                <a:spcPct val="90000"/>
              </a:lnSpc>
              <a:spcBef>
                <a:spcPts val="201"/>
              </a:spcBef>
              <a:buClr>
                <a:srgbClr val="549e39"/>
              </a:buClr>
              <a:buSzPct val="65000"/>
              <a:buFont typeface="Calibri"/>
              <a:buChar char="◦"/>
              <a:tabLst>
                <a:tab algn="l" pos="0"/>
              </a:tabLst>
            </a:pPr>
            <a:r>
              <a:rPr b="0" lang="es-ES" sz="3000" spc="-1" strike="noStrike">
                <a:solidFill>
                  <a:srgbClr val="3f3f3f"/>
                </a:solidFill>
                <a:latin typeface="Calibri"/>
                <a:ea typeface="Calibri"/>
              </a:rPr>
              <a:t>Taller de Programación</a:t>
            </a:r>
            <a:endParaRPr b="0" lang="en-US" sz="3000" spc="-1" strike="noStrike">
              <a:solidFill>
                <a:srgbClr val="000000"/>
              </a:solidFill>
              <a:latin typeface="Arial"/>
            </a:endParaRPr>
          </a:p>
          <a:p>
            <a:pPr marL="457200" indent="-228600">
              <a:lnSpc>
                <a:spcPct val="90000"/>
              </a:lnSpc>
              <a:spcBef>
                <a:spcPts val="1199"/>
              </a:spcBef>
              <a:buNone/>
              <a:tabLst>
                <a:tab algn="l" pos="0"/>
              </a:tabLst>
            </a:pPr>
            <a:endParaRPr b="0" lang="en-US" sz="2800" spc="-1" strike="noStrike">
              <a:solidFill>
                <a:srgbClr val="000000"/>
              </a:solidFill>
              <a:latin typeface="Arial"/>
            </a:endParaRPr>
          </a:p>
        </p:txBody>
      </p:sp>
      <p:sp>
        <p:nvSpPr>
          <p:cNvPr id="355" name="PlaceHolder 3"/>
          <p:cNvSpPr>
            <a:spLocks noGrp="1"/>
          </p:cNvSpPr>
          <p:nvPr>
            <p:ph type="sldNum" idx="96"/>
          </p:nvPr>
        </p:nvSpPr>
        <p:spPr>
          <a:xfrm>
            <a:off x="9940320" y="6459840"/>
            <a:ext cx="1316880" cy="364680"/>
          </a:xfrm>
          <a:prstGeom prst="rect">
            <a:avLst/>
          </a:prstGeom>
          <a:noFill/>
          <a:ln w="0">
            <a:noFill/>
          </a:ln>
        </p:spPr>
        <p:txBody>
          <a:bodyPr lIns="91440" rIns="91440" tIns="45720" bIns="45720" anchor="ctr">
            <a:norm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21912606-3486-427F-8CE1-D89F6FE6FFB5}" type="slidenum">
              <a:rPr b="0" lang="es-ES" sz="1050" spc="-1" strike="noStrike">
                <a:solidFill>
                  <a:srgbClr val="ffffff"/>
                </a:solidFill>
                <a:latin typeface="Calibri"/>
                <a:ea typeface="Calibri"/>
              </a:rPr>
              <a:t>2</a:t>
            </a:fld>
            <a:endParaRPr b="0" lang="en-US" sz="1050" spc="-1" strike="noStrike">
              <a:solidFill>
                <a:srgbClr val="000000"/>
              </a:solidFill>
              <a:latin typeface="Times New Roman"/>
            </a:endParaRPr>
          </a:p>
        </p:txBody>
      </p:sp>
    </p:spTree>
  </p:cSld>
  <p:transition spd="med">
    <p:fade/>
  </p:transition>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4" name="PlaceHolder 1"/>
          <p:cNvSpPr>
            <a:spLocks noGrp="1"/>
          </p:cNvSpPr>
          <p:nvPr>
            <p:ph type="title"/>
          </p:nvPr>
        </p:nvSpPr>
        <p:spPr>
          <a:xfrm>
            <a:off x="1101600" y="286560"/>
            <a:ext cx="10098720" cy="968040"/>
          </a:xfrm>
          <a:prstGeom prst="rect">
            <a:avLst/>
          </a:prstGeom>
          <a:noFill/>
          <a:ln w="0">
            <a:noFill/>
          </a:ln>
        </p:spPr>
        <p:txBody>
          <a:bodyPr lIns="91440" rIns="91440" tIns="45720" bIns="45720" anchor="b">
            <a:normAutofit/>
          </a:bodyPr>
          <a:p>
            <a:pPr indent="0">
              <a:lnSpc>
                <a:spcPct val="85000"/>
              </a:lnSpc>
              <a:buNone/>
              <a:tabLst>
                <a:tab algn="l" pos="0"/>
              </a:tabLst>
            </a:pPr>
            <a:r>
              <a:rPr b="1" lang="es-ES" sz="4400" spc="-1" strike="noStrike">
                <a:solidFill>
                  <a:srgbClr val="3f3f3f"/>
                </a:solidFill>
                <a:latin typeface="Calibri"/>
                <a:ea typeface="Calibri"/>
              </a:rPr>
              <a:t>¿Qué es la Ingeniería de software?</a:t>
            </a:r>
            <a:endParaRPr b="0" lang="en-US" sz="4400" spc="-1" strike="noStrike">
              <a:solidFill>
                <a:srgbClr val="000000"/>
              </a:solidFill>
              <a:latin typeface="Arial"/>
            </a:endParaRPr>
          </a:p>
        </p:txBody>
      </p:sp>
      <p:sp>
        <p:nvSpPr>
          <p:cNvPr id="495" name="PlaceHolder 2"/>
          <p:cNvSpPr>
            <a:spLocks noGrp="1"/>
          </p:cNvSpPr>
          <p:nvPr>
            <p:ph/>
          </p:nvPr>
        </p:nvSpPr>
        <p:spPr>
          <a:xfrm>
            <a:off x="1101600" y="1845720"/>
            <a:ext cx="10098720" cy="4023000"/>
          </a:xfrm>
          <a:prstGeom prst="rect">
            <a:avLst/>
          </a:prstGeom>
          <a:noFill/>
          <a:ln w="0">
            <a:noFill/>
          </a:ln>
        </p:spPr>
        <p:txBody>
          <a:bodyPr lIns="0" rIns="0" tIns="45720" bIns="45720" anchor="t">
            <a:noAutofit/>
          </a:bodyPr>
          <a:p>
            <a:pPr marL="91440" indent="-152280">
              <a:lnSpc>
                <a:spcPct val="90000"/>
              </a:lnSpc>
              <a:buClr>
                <a:srgbClr val="549e39"/>
              </a:buClr>
              <a:buFont typeface="Calibri"/>
              <a:buChar char=" "/>
            </a:pPr>
            <a:r>
              <a:rPr b="0" i="1" lang="es-ES" sz="2400" spc="-1" strike="noStrike">
                <a:solidFill>
                  <a:srgbClr val="3f3f3f"/>
                </a:solidFill>
                <a:latin typeface="Calibri"/>
                <a:ea typeface="Calibri"/>
              </a:rPr>
              <a:t>Disciplina de la ingeniería que comprende todos los aspectos de la producción de software desde las etapas iniciales de la especificación del sistema incluyendo la evolución de éste, luego que se comienza a ejecutar</a:t>
            </a:r>
            <a:r>
              <a:rPr b="0" lang="es-ES" sz="2400" spc="-1" strike="noStrike">
                <a:solidFill>
                  <a:srgbClr val="3f3f3f"/>
                </a:solidFill>
                <a:latin typeface="Calibri"/>
                <a:ea typeface="Calibri"/>
              </a:rPr>
              <a:t>.</a:t>
            </a:r>
            <a:endParaRPr b="0" lang="en-US" sz="2400" spc="-1" strike="noStrike">
              <a:solidFill>
                <a:srgbClr val="000000"/>
              </a:solidFill>
              <a:latin typeface="Arial"/>
            </a:endParaRPr>
          </a:p>
          <a:p>
            <a:pPr marL="91440" indent="-15120">
              <a:lnSpc>
                <a:spcPct val="90000"/>
              </a:lnSpc>
              <a:spcBef>
                <a:spcPts val="1400"/>
              </a:spcBef>
              <a:buNone/>
              <a:tabLst>
                <a:tab algn="l" pos="0"/>
              </a:tabLst>
            </a:pPr>
            <a:endParaRPr b="0" lang="en-US" sz="1200" spc="-1" strike="noStrike">
              <a:solidFill>
                <a:srgbClr val="000000"/>
              </a:solidFill>
              <a:latin typeface="Arial"/>
            </a:endParaRPr>
          </a:p>
          <a:p>
            <a:pPr marL="567000" indent="-30600">
              <a:lnSpc>
                <a:spcPct val="90000"/>
              </a:lnSpc>
              <a:spcBef>
                <a:spcPts val="400"/>
              </a:spcBef>
              <a:buNone/>
              <a:tabLst>
                <a:tab algn="l" pos="0"/>
              </a:tabLst>
            </a:pPr>
            <a:endParaRPr b="0" lang="en-US" sz="2400" spc="-1" strike="noStrike">
              <a:solidFill>
                <a:srgbClr val="000000"/>
              </a:solidFill>
              <a:latin typeface="Arial"/>
            </a:endParaRPr>
          </a:p>
        </p:txBody>
      </p:sp>
      <p:sp>
        <p:nvSpPr>
          <p:cNvPr id="496" name="PlaceHolder 3"/>
          <p:cNvSpPr>
            <a:spLocks noGrp="1"/>
          </p:cNvSpPr>
          <p:nvPr>
            <p:ph type="sldNum" idx="114"/>
          </p:nvPr>
        </p:nvSpPr>
        <p:spPr>
          <a:xfrm>
            <a:off x="9940320" y="6459840"/>
            <a:ext cx="1316880" cy="364680"/>
          </a:xfrm>
          <a:prstGeom prst="rect">
            <a:avLst/>
          </a:prstGeom>
          <a:noFill/>
          <a:ln w="0">
            <a:noFill/>
          </a:ln>
        </p:spPr>
        <p:txBody>
          <a:bodyPr lIns="91440" rIns="91440" tIns="45720" bIns="45720" anchor="ctr">
            <a:norm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1047A6EB-35EF-47A0-96A2-A5CA53E384E8}" type="slidenum">
              <a:rPr b="0" lang="es-ES" sz="1050" spc="-1" strike="noStrike">
                <a:solidFill>
                  <a:srgbClr val="ffffff"/>
                </a:solidFill>
                <a:latin typeface="Calibri"/>
                <a:ea typeface="Calibri"/>
              </a:rPr>
              <a:t>20</a:t>
            </a:fld>
            <a:endParaRPr b="0" lang="en-US" sz="1050" spc="-1" strike="noStrike">
              <a:solidFill>
                <a:srgbClr val="000000"/>
              </a:solidFill>
              <a:latin typeface="Times New Roman"/>
            </a:endParaRPr>
          </a:p>
        </p:txBody>
      </p:sp>
      <p:sp>
        <p:nvSpPr>
          <p:cNvPr id="497" name="Google Shape;523;p12"/>
          <p:cNvSpPr/>
          <p:nvPr/>
        </p:nvSpPr>
        <p:spPr>
          <a:xfrm>
            <a:off x="4973040" y="18360"/>
            <a:ext cx="4131000" cy="328680"/>
          </a:xfrm>
          <a:prstGeom prst="rect">
            <a:avLst/>
          </a:prstGeom>
          <a:noFill/>
          <a:ln w="0">
            <a:noFill/>
          </a:ln>
        </p:spPr>
        <p:style>
          <a:lnRef idx="0"/>
          <a:fillRef idx="0"/>
          <a:effectRef idx="0"/>
          <a:fontRef idx="minor"/>
        </p:style>
        <p:txBody>
          <a:bodyPr anchor="ctr">
            <a:noAutofit/>
          </a:bodyPr>
          <a:p>
            <a:pPr algn="ctr">
              <a:lnSpc>
                <a:spcPct val="100000"/>
              </a:lnSpc>
              <a:tabLst>
                <a:tab algn="l" pos="0"/>
              </a:tabLst>
            </a:pPr>
            <a:r>
              <a:rPr b="0" lang="es-ES" sz="1200" spc="-1" strike="noStrike">
                <a:solidFill>
                  <a:srgbClr val="ffffff"/>
                </a:solidFill>
                <a:latin typeface="Calibri"/>
                <a:ea typeface="Calibri"/>
              </a:rPr>
              <a:t>Ingeniería de Software I  2013</a:t>
            </a:r>
            <a:endParaRPr b="0" lang="en-US" sz="1200" spc="-1" strike="noStrike">
              <a:solidFill>
                <a:srgbClr val="000000"/>
              </a:solidFill>
              <a:latin typeface="Arial"/>
            </a:endParaRPr>
          </a:p>
        </p:txBody>
      </p:sp>
      <p:sp>
        <p:nvSpPr>
          <p:cNvPr id="498" name="Google Shape;524;p12"/>
          <p:cNvSpPr/>
          <p:nvPr/>
        </p:nvSpPr>
        <p:spPr>
          <a:xfrm>
            <a:off x="6440040" y="1937880"/>
            <a:ext cx="4626720" cy="359640"/>
          </a:xfrm>
          <a:custGeom>
            <a:avLst/>
            <a:gdLst>
              <a:gd name="textAreaLeft" fmla="*/ 0 w 4626720"/>
              <a:gd name="textAreaRight" fmla="*/ 4627080 w 4626720"/>
              <a:gd name="textAreaTop" fmla="*/ 0 h 359640"/>
              <a:gd name="textAreaBottom" fmla="*/ 360000 h 359640"/>
            </a:gdLst>
            <a:ahLst/>
            <a:rect l="textAreaLeft" t="textAreaTop" r="textAreaRight" b="textAreaBottom"/>
            <a:pathLst>
              <a:path w="120000" h="120000">
                <a:moveTo>
                  <a:pt x="0" y="0"/>
                </a:moveTo>
                <a:lnTo>
                  <a:pt x="120000" y="0"/>
                </a:lnTo>
                <a:lnTo>
                  <a:pt x="120000" y="120000"/>
                </a:lnTo>
                <a:lnTo>
                  <a:pt x="0" y="120000"/>
                </a:lnTo>
                <a:close/>
              </a:path>
              <a:path fill="none" w="120000" h="120000">
                <a:moveTo>
                  <a:pt x="57919" y="92161"/>
                </a:moveTo>
                <a:lnTo>
                  <a:pt x="51931" y="560600"/>
                </a:lnTo>
              </a:path>
            </a:pathLst>
          </a:custGeom>
          <a:noFill/>
          <a:ln w="34925">
            <a:solidFill>
              <a:srgbClr val="c00000"/>
            </a:solidFill>
            <a:round/>
          </a:ln>
        </p:spPr>
        <p:style>
          <a:lnRef idx="0"/>
          <a:fillRef idx="0"/>
          <a:effectRef idx="0"/>
          <a:fontRef idx="minor"/>
        </p:style>
        <p:txBody>
          <a:bodyPr anchor="ctr">
            <a:noAutofit/>
          </a:bodyPr>
          <a:p>
            <a:pPr algn="ctr">
              <a:lnSpc>
                <a:spcPct val="100000"/>
              </a:lnSpc>
              <a:tabLst>
                <a:tab algn="l" pos="0"/>
              </a:tabLst>
            </a:pPr>
            <a:endParaRPr b="0" lang="en-US" sz="1800" spc="-1" strike="noStrike">
              <a:solidFill>
                <a:schemeClr val="lt1"/>
              </a:solidFill>
              <a:latin typeface="Calibri"/>
              <a:ea typeface="Calibri"/>
            </a:endParaRPr>
          </a:p>
        </p:txBody>
      </p:sp>
      <p:sp>
        <p:nvSpPr>
          <p:cNvPr id="499" name="Google Shape;525;p12"/>
          <p:cNvSpPr/>
          <p:nvPr/>
        </p:nvSpPr>
        <p:spPr>
          <a:xfrm>
            <a:off x="510120" y="3857400"/>
            <a:ext cx="4104000" cy="1346040"/>
          </a:xfrm>
          <a:prstGeom prst="roundRect">
            <a:avLst>
              <a:gd name="adj" fmla="val 16667"/>
            </a:avLst>
          </a:prstGeom>
          <a:solidFill>
            <a:srgbClr val="9aadc3"/>
          </a:solidFill>
          <a:ln w="15875">
            <a:solidFill>
              <a:srgbClr val="3d5459"/>
            </a:solidFill>
            <a:round/>
          </a:ln>
        </p:spPr>
        <p:style>
          <a:lnRef idx="0"/>
          <a:fillRef idx="0"/>
          <a:effectRef idx="0"/>
          <a:fontRef idx="minor"/>
        </p:style>
        <p:txBody>
          <a:bodyPr lIns="0" rIns="0" tIns="0" bIns="0" anchor="ctr">
            <a:noAutofit/>
          </a:bodyPr>
          <a:p>
            <a:pPr marL="714240" indent="-627120">
              <a:lnSpc>
                <a:spcPct val="100000"/>
              </a:lnSpc>
              <a:tabLst>
                <a:tab algn="l" pos="0"/>
              </a:tabLst>
            </a:pPr>
            <a:r>
              <a:rPr b="1" lang="es-ES" sz="2400" spc="-1" strike="noStrike">
                <a:solidFill>
                  <a:schemeClr val="dk1"/>
                </a:solidFill>
                <a:latin typeface="Calibri"/>
                <a:ea typeface="Calibri"/>
              </a:rPr>
              <a:t>Hace que las cosas funcionen. </a:t>
            </a:r>
            <a:endParaRPr b="0" lang="en-US" sz="2400" spc="-1" strike="noStrike">
              <a:solidFill>
                <a:srgbClr val="000000"/>
              </a:solidFill>
              <a:latin typeface="Arial"/>
            </a:endParaRPr>
          </a:p>
          <a:p>
            <a:pPr marL="714240" indent="-627120">
              <a:lnSpc>
                <a:spcPct val="100000"/>
              </a:lnSpc>
              <a:tabLst>
                <a:tab algn="l" pos="0"/>
              </a:tabLst>
            </a:pPr>
            <a:r>
              <a:rPr b="1" lang="es-ES" sz="2400" spc="-1" strike="noStrike">
                <a:solidFill>
                  <a:schemeClr val="dk1"/>
                </a:solidFill>
                <a:latin typeface="Calibri"/>
                <a:ea typeface="Calibri"/>
              </a:rPr>
              <a:t>Se aplican teorías, métodos y herramientas</a:t>
            </a:r>
            <a:r>
              <a:rPr b="0" lang="es-ES" sz="2000" spc="-1" strike="noStrike">
                <a:solidFill>
                  <a:schemeClr val="lt1"/>
                </a:solidFill>
                <a:latin typeface="Calibri"/>
                <a:ea typeface="Calibri"/>
              </a:rPr>
              <a:t>.</a:t>
            </a:r>
            <a:endParaRPr b="0" lang="en-US" sz="2000" spc="-1" strike="noStrike">
              <a:solidFill>
                <a:srgbClr val="000000"/>
              </a:solidFill>
              <a:latin typeface="Arial"/>
            </a:endParaRPr>
          </a:p>
        </p:txBody>
      </p:sp>
      <p:cxnSp>
        <p:nvCxnSpPr>
          <p:cNvPr id="500" name="Google Shape;526;p12"/>
          <p:cNvCxnSpPr/>
          <p:nvPr/>
        </p:nvCxnSpPr>
        <p:spPr>
          <a:xfrm flipH="1">
            <a:off x="2228760" y="2219400"/>
            <a:ext cx="333720" cy="1743120"/>
          </a:xfrm>
          <a:prstGeom prst="straightConnector1">
            <a:avLst/>
          </a:prstGeom>
          <a:ln w="19050">
            <a:solidFill>
              <a:srgbClr val="549e39"/>
            </a:solidFill>
            <a:round/>
            <a:tailEnd len="med" type="stealth" w="med"/>
          </a:ln>
        </p:spPr>
      </p:cxnSp>
      <p:sp>
        <p:nvSpPr>
          <p:cNvPr id="501" name="Google Shape;527;p12"/>
          <p:cNvSpPr/>
          <p:nvPr/>
        </p:nvSpPr>
        <p:spPr>
          <a:xfrm>
            <a:off x="1147320" y="1859760"/>
            <a:ext cx="3240000" cy="359640"/>
          </a:xfrm>
          <a:prstGeom prst="rect">
            <a:avLst/>
          </a:prstGeom>
          <a:noFill/>
          <a:ln w="19050">
            <a:solidFill>
              <a:srgbClr val="3d5459"/>
            </a:solidFill>
            <a:round/>
          </a:ln>
        </p:spPr>
        <p:style>
          <a:lnRef idx="0"/>
          <a:fillRef idx="0"/>
          <a:effectRef idx="0"/>
          <a:fontRef idx="minor"/>
        </p:style>
        <p:txBody>
          <a:bodyPr anchor="ctr">
            <a:noAutofit/>
          </a:bodyPr>
          <a:p>
            <a:pPr algn="ctr">
              <a:lnSpc>
                <a:spcPct val="100000"/>
              </a:lnSpc>
              <a:tabLst>
                <a:tab algn="l" pos="0"/>
              </a:tabLst>
            </a:pPr>
            <a:endParaRPr b="0" lang="en-US" sz="1800" spc="-1" strike="noStrike">
              <a:solidFill>
                <a:schemeClr val="lt1"/>
              </a:solidFill>
              <a:latin typeface="Calibri"/>
              <a:ea typeface="Calibri"/>
            </a:endParaRPr>
          </a:p>
        </p:txBody>
      </p:sp>
      <p:sp>
        <p:nvSpPr>
          <p:cNvPr id="502" name="Google Shape;528;p12"/>
          <p:cNvSpPr/>
          <p:nvPr/>
        </p:nvSpPr>
        <p:spPr>
          <a:xfrm>
            <a:off x="5991840" y="3578760"/>
            <a:ext cx="5265720" cy="2088000"/>
          </a:xfrm>
          <a:prstGeom prst="roundRect">
            <a:avLst>
              <a:gd name="adj" fmla="val 16667"/>
            </a:avLst>
          </a:prstGeom>
          <a:solidFill>
            <a:srgbClr val="8b8b8b"/>
          </a:solidFill>
          <a:ln w="15875">
            <a:solidFill>
              <a:srgbClr val="3d5459"/>
            </a:solidFill>
            <a:round/>
          </a:ln>
        </p:spPr>
        <p:style>
          <a:lnRef idx="0"/>
          <a:fillRef idx="0"/>
          <a:effectRef idx="0"/>
          <a:fontRef idx="minor"/>
        </p:style>
        <p:txBody>
          <a:bodyPr lIns="0" rIns="36000" tIns="0" bIns="0" anchor="ctr">
            <a:noAutofit/>
          </a:bodyPr>
          <a:p>
            <a:pPr marL="363600">
              <a:lnSpc>
                <a:spcPct val="100000"/>
              </a:lnSpc>
              <a:tabLst>
                <a:tab algn="l" pos="0"/>
              </a:tabLst>
            </a:pPr>
            <a:r>
              <a:rPr b="1" lang="es-ES" sz="2000" spc="-1" strike="noStrike">
                <a:solidFill>
                  <a:schemeClr val="dk1"/>
                </a:solidFill>
                <a:latin typeface="Calibri"/>
                <a:ea typeface="Calibri"/>
              </a:rPr>
              <a:t>No sólo comprende los procesos técnicos del desarrollo de software, sino también se realizan actividades como la gestión de proyectos y el desarrollo de herramientas, métodos y teorías de apoyo a la producción de software</a:t>
            </a:r>
            <a:endParaRPr b="0" lang="en-US" sz="2000" spc="-1" strike="noStrike">
              <a:solidFill>
                <a:srgbClr val="ffffff"/>
              </a:solidFill>
              <a:latin typeface="Arial"/>
            </a:endParaRPr>
          </a:p>
        </p:txBody>
      </p:sp>
    </p:spTree>
  </p:cSld>
  <p:transition spd="med">
    <p:fade/>
  </p:transition>
  <p:timing>
    <p:tnLst>
      <p:par>
        <p:cTn id="113" dur="indefinite" restart="never" nodeType="tmRoot">
          <p:childTnLst>
            <p:seq>
              <p:cTn id="114" dur="indefinite" nodeType="mainSeq">
                <p:childTnLst>
                  <p:par>
                    <p:cTn id="115" fill="hold">
                      <p:stCondLst>
                        <p:cond delay="indefinite"/>
                      </p:stCondLst>
                      <p:childTnLst>
                        <p:par>
                          <p:cTn id="116" fill="hold">
                            <p:stCondLst>
                              <p:cond delay="0"/>
                            </p:stCondLst>
                            <p:childTnLst>
                              <p:par>
                                <p:cTn id="117" nodeType="clickEffect" fill="hold" presetClass="entr" presetID="1">
                                  <p:stCondLst>
                                    <p:cond delay="0"/>
                                  </p:stCondLst>
                                  <p:childTnLst>
                                    <p:set>
                                      <p:cBhvr>
                                        <p:cTn id="118" dur="1" fill="hold">
                                          <p:stCondLst>
                                            <p:cond delay="0"/>
                                          </p:stCondLst>
                                        </p:cTn>
                                        <p:tgtEl>
                                          <p:spTgt spid="501"/>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nodeType="clickEffect" fill="hold" presetClass="entr" presetID="1">
                                  <p:stCondLst>
                                    <p:cond delay="0"/>
                                  </p:stCondLst>
                                  <p:childTnLst>
                                    <p:set>
                                      <p:cBhvr>
                                        <p:cTn id="122" dur="1" fill="hold">
                                          <p:stCondLst>
                                            <p:cond delay="0"/>
                                          </p:stCondLst>
                                        </p:cTn>
                                        <p:tgtEl>
                                          <p:spTgt spid="500"/>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nodeType="clickEffect" fill="hold" presetClass="entr" presetID="1">
                                  <p:stCondLst>
                                    <p:cond delay="0"/>
                                  </p:stCondLst>
                                  <p:childTnLst>
                                    <p:set>
                                      <p:cBhvr>
                                        <p:cTn id="126" dur="1" fill="hold">
                                          <p:stCondLst>
                                            <p:cond delay="0"/>
                                          </p:stCondLst>
                                        </p:cTn>
                                        <p:tgtEl>
                                          <p:spTgt spid="499"/>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nodeType="clickEffect" fill="hold" presetClass="entr" presetID="1">
                                  <p:stCondLst>
                                    <p:cond delay="0"/>
                                  </p:stCondLst>
                                  <p:childTnLst>
                                    <p:set>
                                      <p:cBhvr>
                                        <p:cTn id="130" dur="1" fill="hold">
                                          <p:stCondLst>
                                            <p:cond delay="0"/>
                                          </p:stCondLst>
                                        </p:cTn>
                                        <p:tgtEl>
                                          <p:spTgt spid="498"/>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nodeType="clickEffect" fill="hold" presetClass="entr" presetID="1">
                                  <p:stCondLst>
                                    <p:cond delay="0"/>
                                  </p:stCondLst>
                                  <p:childTnLst>
                                    <p:set>
                                      <p:cBhvr>
                                        <p:cTn id="134" dur="1" fill="hold">
                                          <p:stCondLst>
                                            <p:cond delay="0"/>
                                          </p:stCondLst>
                                        </p:cTn>
                                        <p:tgtEl>
                                          <p:spTgt spid="5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 name="PlaceHolder 1"/>
          <p:cNvSpPr>
            <a:spLocks noGrp="1"/>
          </p:cNvSpPr>
          <p:nvPr>
            <p:ph type="title"/>
          </p:nvPr>
        </p:nvSpPr>
        <p:spPr>
          <a:xfrm>
            <a:off x="1101600" y="286560"/>
            <a:ext cx="10098720" cy="1055880"/>
          </a:xfrm>
          <a:prstGeom prst="rect">
            <a:avLst/>
          </a:prstGeom>
          <a:noFill/>
          <a:ln w="0">
            <a:noFill/>
          </a:ln>
        </p:spPr>
        <p:txBody>
          <a:bodyPr lIns="91440" rIns="91440" tIns="45720" bIns="45720" anchor="b">
            <a:normAutofit/>
          </a:bodyPr>
          <a:p>
            <a:pPr indent="0">
              <a:lnSpc>
                <a:spcPct val="85000"/>
              </a:lnSpc>
              <a:buNone/>
              <a:tabLst>
                <a:tab algn="l" pos="0"/>
              </a:tabLst>
            </a:pPr>
            <a:r>
              <a:rPr b="1" lang="es-ES" sz="4400" spc="-1" strike="noStrike">
                <a:solidFill>
                  <a:srgbClr val="3f3f3f"/>
                </a:solidFill>
                <a:latin typeface="Calibri"/>
                <a:ea typeface="Calibri"/>
              </a:rPr>
              <a:t>¿Qué es la Ingeniería de software?</a:t>
            </a:r>
            <a:endParaRPr b="0" lang="en-US" sz="4400" spc="-1" strike="noStrike">
              <a:solidFill>
                <a:srgbClr val="000000"/>
              </a:solidFill>
              <a:latin typeface="Arial"/>
            </a:endParaRPr>
          </a:p>
        </p:txBody>
      </p:sp>
      <p:sp>
        <p:nvSpPr>
          <p:cNvPr id="504" name="PlaceHolder 2"/>
          <p:cNvSpPr>
            <a:spLocks noGrp="1"/>
          </p:cNvSpPr>
          <p:nvPr>
            <p:ph/>
          </p:nvPr>
        </p:nvSpPr>
        <p:spPr>
          <a:xfrm>
            <a:off x="1101600" y="1845720"/>
            <a:ext cx="10098720" cy="4023000"/>
          </a:xfrm>
          <a:prstGeom prst="rect">
            <a:avLst/>
          </a:prstGeom>
          <a:noFill/>
          <a:ln w="0">
            <a:noFill/>
          </a:ln>
        </p:spPr>
        <p:txBody>
          <a:bodyPr lIns="0" rIns="0" tIns="45720" bIns="45720" anchor="t">
            <a:normAutofit/>
          </a:bodyPr>
          <a:p>
            <a:pPr marL="91440" indent="-203040">
              <a:lnSpc>
                <a:spcPct val="90000"/>
              </a:lnSpc>
              <a:buClr>
                <a:srgbClr val="549e39"/>
              </a:buClr>
              <a:buFont typeface="Calibri"/>
              <a:buChar char=" "/>
            </a:pPr>
            <a:r>
              <a:rPr b="0" lang="es-ES" sz="3200" spc="-1" strike="noStrike">
                <a:solidFill>
                  <a:srgbClr val="3f3f3f"/>
                </a:solidFill>
                <a:latin typeface="Calibri"/>
                <a:ea typeface="Calibri"/>
              </a:rPr>
              <a:t>La IEEE define a la Ingeniería de Software como: </a:t>
            </a:r>
            <a:endParaRPr b="0" lang="en-US" sz="3200" spc="-1" strike="noStrike">
              <a:solidFill>
                <a:srgbClr val="000000"/>
              </a:solidFill>
              <a:latin typeface="Arial"/>
            </a:endParaRPr>
          </a:p>
          <a:p>
            <a:pPr marL="91440" indent="0">
              <a:lnSpc>
                <a:spcPct val="90000"/>
              </a:lnSpc>
              <a:spcBef>
                <a:spcPts val="1400"/>
              </a:spcBef>
              <a:buNone/>
              <a:tabLst>
                <a:tab algn="l" pos="0"/>
              </a:tabLst>
            </a:pPr>
            <a:endParaRPr b="0" lang="en-US" sz="3200" spc="-1" strike="noStrike">
              <a:solidFill>
                <a:srgbClr val="000000"/>
              </a:solidFill>
              <a:latin typeface="Arial"/>
            </a:endParaRPr>
          </a:p>
          <a:p>
            <a:pPr lvl="2" marL="694800" indent="-343080">
              <a:lnSpc>
                <a:spcPct val="90000"/>
              </a:lnSpc>
              <a:spcBef>
                <a:spcPts val="400"/>
              </a:spcBef>
              <a:buClr>
                <a:srgbClr val="549e39"/>
              </a:buClr>
              <a:buFont typeface="Calibri"/>
              <a:buAutoNum type="arabicPeriod"/>
              <a:tabLst>
                <a:tab algn="l" pos="0"/>
              </a:tabLst>
            </a:pPr>
            <a:r>
              <a:rPr b="0" lang="es-ES" sz="2800" spc="-1" strike="noStrike">
                <a:solidFill>
                  <a:srgbClr val="3f3f3f"/>
                </a:solidFill>
                <a:latin typeface="Calibri"/>
                <a:ea typeface="Calibri"/>
              </a:rPr>
              <a:t>El uso de métodos sistemáticos, disciplinados y cuantificables para el desarrollo, operación y mantenimiento de software</a:t>
            </a:r>
            <a:endParaRPr b="0" lang="en-US" sz="2800" spc="-1" strike="noStrike">
              <a:solidFill>
                <a:srgbClr val="000000"/>
              </a:solidFill>
              <a:latin typeface="Arial"/>
            </a:endParaRPr>
          </a:p>
          <a:p>
            <a:pPr lvl="2" marL="694800" indent="-343080">
              <a:lnSpc>
                <a:spcPct val="90000"/>
              </a:lnSpc>
              <a:spcBef>
                <a:spcPts val="601"/>
              </a:spcBef>
              <a:buClr>
                <a:srgbClr val="549e39"/>
              </a:buClr>
              <a:buFont typeface="Calibri"/>
              <a:buAutoNum type="arabicPeriod"/>
              <a:tabLst>
                <a:tab algn="l" pos="0"/>
              </a:tabLst>
            </a:pPr>
            <a:r>
              <a:rPr b="0" lang="es-ES" sz="2800" spc="-1" strike="noStrike">
                <a:solidFill>
                  <a:srgbClr val="3f3f3f"/>
                </a:solidFill>
                <a:latin typeface="Calibri"/>
                <a:ea typeface="Calibri"/>
              </a:rPr>
              <a:t>El estudio de técnicas relacionadas con 1</a:t>
            </a:r>
            <a:endParaRPr b="0" lang="en-US" sz="2800" spc="-1" strike="noStrike">
              <a:solidFill>
                <a:srgbClr val="000000"/>
              </a:solidFill>
              <a:latin typeface="Arial"/>
            </a:endParaRPr>
          </a:p>
          <a:p>
            <a:pPr marL="91440" indent="0">
              <a:lnSpc>
                <a:spcPct val="90000"/>
              </a:lnSpc>
              <a:spcBef>
                <a:spcPts val="1599"/>
              </a:spcBef>
              <a:buNone/>
              <a:tabLst>
                <a:tab algn="l" pos="0"/>
              </a:tabLst>
            </a:pPr>
            <a:endParaRPr b="0" lang="en-US" sz="2800" spc="-1" strike="noStrike">
              <a:solidFill>
                <a:srgbClr val="000000"/>
              </a:solidFill>
              <a:latin typeface="Arial"/>
            </a:endParaRPr>
          </a:p>
        </p:txBody>
      </p:sp>
      <p:sp>
        <p:nvSpPr>
          <p:cNvPr id="505" name="PlaceHolder 3"/>
          <p:cNvSpPr>
            <a:spLocks noGrp="1"/>
          </p:cNvSpPr>
          <p:nvPr>
            <p:ph type="sldNum" idx="115"/>
          </p:nvPr>
        </p:nvSpPr>
        <p:spPr>
          <a:xfrm>
            <a:off x="9940320" y="6459840"/>
            <a:ext cx="1316880" cy="364680"/>
          </a:xfrm>
          <a:prstGeom prst="rect">
            <a:avLst/>
          </a:prstGeom>
          <a:noFill/>
          <a:ln w="0">
            <a:noFill/>
          </a:ln>
        </p:spPr>
        <p:txBody>
          <a:bodyPr lIns="91440" rIns="91440" tIns="45720" bIns="45720" anchor="ctr">
            <a:norm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DF2C81BB-13EE-4AB0-86CE-2A7677A50AF0}" type="slidenum">
              <a:rPr b="0" lang="es-ES" sz="1050" spc="-1" strike="noStrike">
                <a:solidFill>
                  <a:srgbClr val="ffffff"/>
                </a:solidFill>
                <a:latin typeface="Calibri"/>
                <a:ea typeface="Calibri"/>
              </a:rPr>
              <a:t>21</a:t>
            </a:fld>
            <a:endParaRPr b="0" lang="en-US" sz="1050" spc="-1" strike="noStrike">
              <a:solidFill>
                <a:srgbClr val="000000"/>
              </a:solidFill>
              <a:latin typeface="Times New Roman"/>
            </a:endParaRPr>
          </a:p>
        </p:txBody>
      </p:sp>
    </p:spTree>
  </p:cSld>
  <p:transition spd="med">
    <p:fade/>
  </p:transition>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 name="PlaceHolder 1"/>
          <p:cNvSpPr>
            <a:spLocks noGrp="1"/>
          </p:cNvSpPr>
          <p:nvPr>
            <p:ph type="title"/>
          </p:nvPr>
        </p:nvSpPr>
        <p:spPr>
          <a:xfrm>
            <a:off x="1101600" y="286560"/>
            <a:ext cx="10098720" cy="968040"/>
          </a:xfrm>
          <a:prstGeom prst="rect">
            <a:avLst/>
          </a:prstGeom>
          <a:noFill/>
          <a:ln w="0">
            <a:noFill/>
          </a:ln>
        </p:spPr>
        <p:txBody>
          <a:bodyPr lIns="91440" rIns="91440" tIns="45720" bIns="45720" anchor="b">
            <a:normAutofit/>
          </a:bodyPr>
          <a:p>
            <a:pPr indent="0">
              <a:lnSpc>
                <a:spcPct val="85000"/>
              </a:lnSpc>
              <a:buNone/>
              <a:tabLst>
                <a:tab algn="l" pos="0"/>
              </a:tabLst>
            </a:pPr>
            <a:r>
              <a:rPr b="1" lang="es-ES" sz="4400" spc="-1" strike="noStrike">
                <a:solidFill>
                  <a:srgbClr val="3f3f3f"/>
                </a:solidFill>
                <a:latin typeface="Calibri"/>
                <a:ea typeface="Calibri"/>
              </a:rPr>
              <a:t>¿Qué es la Ingeniería de software?</a:t>
            </a:r>
            <a:endParaRPr b="0" lang="en-US" sz="4400" spc="-1" strike="noStrike">
              <a:solidFill>
                <a:srgbClr val="000000"/>
              </a:solidFill>
              <a:latin typeface="Arial"/>
            </a:endParaRPr>
          </a:p>
        </p:txBody>
      </p:sp>
      <p:sp>
        <p:nvSpPr>
          <p:cNvPr id="507" name="PlaceHolder 2"/>
          <p:cNvSpPr>
            <a:spLocks noGrp="1"/>
          </p:cNvSpPr>
          <p:nvPr>
            <p:ph/>
          </p:nvPr>
        </p:nvSpPr>
        <p:spPr>
          <a:xfrm>
            <a:off x="1101600" y="1845720"/>
            <a:ext cx="10098720" cy="4023000"/>
          </a:xfrm>
          <a:prstGeom prst="rect">
            <a:avLst/>
          </a:prstGeom>
          <a:noFill/>
          <a:ln w="0">
            <a:noFill/>
          </a:ln>
        </p:spPr>
        <p:txBody>
          <a:bodyPr lIns="0" rIns="0" tIns="45720" bIns="45720" anchor="t">
            <a:normAutofit/>
          </a:bodyPr>
          <a:p>
            <a:pPr marL="91440" indent="-152280">
              <a:lnSpc>
                <a:spcPct val="90000"/>
              </a:lnSpc>
              <a:buClr>
                <a:srgbClr val="549e39"/>
              </a:buClr>
              <a:buFont typeface="Calibri"/>
              <a:buChar char=" "/>
            </a:pPr>
            <a:r>
              <a:rPr b="0" lang="es-ES" sz="2400" spc="-1" strike="noStrike">
                <a:solidFill>
                  <a:srgbClr val="3f3f3f"/>
                </a:solidFill>
                <a:latin typeface="Calibri"/>
                <a:ea typeface="Calibri"/>
              </a:rPr>
              <a:t>Usa métodos sistemáticos cuantificables </a:t>
            </a:r>
            <a:endParaRPr b="0" lang="en-US" sz="2400" spc="-1" strike="noStrike">
              <a:solidFill>
                <a:srgbClr val="000000"/>
              </a:solidFill>
              <a:latin typeface="Arial"/>
            </a:endParaRPr>
          </a:p>
          <a:p>
            <a:pPr marL="91440" indent="0">
              <a:lnSpc>
                <a:spcPct val="90000"/>
              </a:lnSpc>
              <a:spcBef>
                <a:spcPts val="1400"/>
              </a:spcBef>
              <a:buNone/>
              <a:tabLst>
                <a:tab algn="l" pos="0"/>
              </a:tabLst>
            </a:pPr>
            <a:endParaRPr b="0" lang="en-US" sz="2000" spc="-1" strike="noStrike">
              <a:solidFill>
                <a:srgbClr val="000000"/>
              </a:solidFill>
              <a:latin typeface="Arial"/>
            </a:endParaRPr>
          </a:p>
          <a:p>
            <a:pPr marL="91440" indent="0">
              <a:lnSpc>
                <a:spcPct val="90000"/>
              </a:lnSpc>
              <a:spcBef>
                <a:spcPts val="1400"/>
              </a:spcBef>
              <a:buNone/>
              <a:tabLst>
                <a:tab algn="l" pos="0"/>
              </a:tabLst>
            </a:pPr>
            <a:endParaRPr b="0" lang="en-US" sz="2000" spc="-1" strike="noStrike">
              <a:solidFill>
                <a:srgbClr val="000000"/>
              </a:solidFill>
              <a:latin typeface="Arial"/>
            </a:endParaRPr>
          </a:p>
          <a:p>
            <a:pPr marL="91440" indent="-152280">
              <a:lnSpc>
                <a:spcPct val="90000"/>
              </a:lnSpc>
              <a:spcBef>
                <a:spcPts val="1400"/>
              </a:spcBef>
              <a:buClr>
                <a:srgbClr val="549e39"/>
              </a:buClr>
              <a:buFont typeface="Calibri"/>
              <a:buChar char=" "/>
              <a:tabLst>
                <a:tab algn="l" pos="0"/>
              </a:tabLst>
            </a:pPr>
            <a:r>
              <a:rPr b="0" lang="es-ES" sz="2400" spc="-1" strike="noStrike">
                <a:solidFill>
                  <a:srgbClr val="3f3f3f"/>
                </a:solidFill>
                <a:latin typeface="Calibri"/>
                <a:ea typeface="Calibri"/>
              </a:rPr>
              <a:t>Dentro de tiempos y costos estimados</a:t>
            </a:r>
            <a:r>
              <a:rPr b="0" lang="es-ES" sz="2000" spc="-1" strike="noStrike">
                <a:solidFill>
                  <a:srgbClr val="3f3f3f"/>
                </a:solidFill>
                <a:latin typeface="Calibri"/>
                <a:ea typeface="Calibri"/>
              </a:rPr>
              <a:t> </a:t>
            </a:r>
            <a:endParaRPr b="0" lang="en-US" sz="2000" spc="-1" strike="noStrike">
              <a:solidFill>
                <a:srgbClr val="000000"/>
              </a:solidFill>
              <a:latin typeface="Arial"/>
            </a:endParaRPr>
          </a:p>
          <a:p>
            <a:pPr marL="91440" indent="0">
              <a:lnSpc>
                <a:spcPct val="90000"/>
              </a:lnSpc>
              <a:spcBef>
                <a:spcPts val="1400"/>
              </a:spcBef>
              <a:buNone/>
              <a:tabLst>
                <a:tab algn="l" pos="0"/>
              </a:tabLst>
            </a:pPr>
            <a:endParaRPr b="0" lang="en-US" sz="2000" spc="-1" strike="noStrike">
              <a:solidFill>
                <a:srgbClr val="000000"/>
              </a:solidFill>
              <a:latin typeface="Arial"/>
            </a:endParaRPr>
          </a:p>
          <a:p>
            <a:pPr marL="91440" indent="0">
              <a:lnSpc>
                <a:spcPct val="90000"/>
              </a:lnSpc>
              <a:spcBef>
                <a:spcPts val="1400"/>
              </a:spcBef>
              <a:buNone/>
              <a:tabLst>
                <a:tab algn="l" pos="0"/>
              </a:tabLst>
            </a:pPr>
            <a:endParaRPr b="0" lang="en-US" sz="2000" spc="-1" strike="noStrike">
              <a:solidFill>
                <a:srgbClr val="000000"/>
              </a:solidFill>
              <a:latin typeface="Arial"/>
            </a:endParaRPr>
          </a:p>
          <a:p>
            <a:pPr marL="91440" indent="-152280">
              <a:lnSpc>
                <a:spcPct val="90000"/>
              </a:lnSpc>
              <a:spcBef>
                <a:spcPts val="1400"/>
              </a:spcBef>
              <a:buClr>
                <a:srgbClr val="549e39"/>
              </a:buClr>
              <a:buFont typeface="Calibri"/>
              <a:buChar char=" "/>
              <a:tabLst>
                <a:tab algn="l" pos="0"/>
              </a:tabLst>
            </a:pPr>
            <a:r>
              <a:rPr b="0" lang="es-ES" sz="2400" spc="-1" strike="noStrike">
                <a:solidFill>
                  <a:srgbClr val="3f3f3f"/>
                </a:solidFill>
                <a:latin typeface="Calibri"/>
                <a:ea typeface="Calibri"/>
              </a:rPr>
              <a:t>Para el “Desarrollo, operación y mantenimiento” </a:t>
            </a:r>
            <a:endParaRPr b="0" lang="en-US" sz="2400" spc="-1" strike="noStrike">
              <a:solidFill>
                <a:srgbClr val="000000"/>
              </a:solidFill>
              <a:latin typeface="Arial"/>
            </a:endParaRPr>
          </a:p>
        </p:txBody>
      </p:sp>
      <p:sp>
        <p:nvSpPr>
          <p:cNvPr id="508" name="PlaceHolder 3"/>
          <p:cNvSpPr>
            <a:spLocks noGrp="1"/>
          </p:cNvSpPr>
          <p:nvPr>
            <p:ph type="sldNum" idx="116"/>
          </p:nvPr>
        </p:nvSpPr>
        <p:spPr>
          <a:xfrm>
            <a:off x="9940320" y="6459840"/>
            <a:ext cx="131688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A8EC45D8-C74E-4989-AE28-B499D76EA8AD}" type="slidenum">
              <a:rPr b="0" lang="es-ES" sz="1050" spc="-1" strike="noStrike">
                <a:solidFill>
                  <a:srgbClr val="ffffff"/>
                </a:solidFill>
                <a:latin typeface="Calibri"/>
                <a:ea typeface="Calibri"/>
              </a:rPr>
              <a:t>22</a:t>
            </a:fld>
            <a:endParaRPr b="0" lang="en-US" sz="1050" spc="-1" strike="noStrike">
              <a:solidFill>
                <a:srgbClr val="000000"/>
              </a:solidFill>
              <a:latin typeface="Times New Roman"/>
            </a:endParaRPr>
          </a:p>
        </p:txBody>
      </p:sp>
      <p:sp>
        <p:nvSpPr>
          <p:cNvPr id="509" name="PlaceHolder 4"/>
          <p:cNvSpPr>
            <a:spLocks noGrp="1"/>
          </p:cNvSpPr>
          <p:nvPr>
            <p:ph/>
          </p:nvPr>
        </p:nvSpPr>
        <p:spPr>
          <a:xfrm>
            <a:off x="6151320" y="2529000"/>
            <a:ext cx="4682880" cy="2015640"/>
          </a:xfrm>
          <a:prstGeom prst="rect">
            <a:avLst/>
          </a:prstGeom>
          <a:solidFill>
            <a:srgbClr val="597b1c"/>
          </a:solidFill>
          <a:ln w="0">
            <a:noFill/>
          </a:ln>
        </p:spPr>
        <p:txBody>
          <a:bodyPr lIns="0" rIns="0" tIns="45720" bIns="45720" anchor="ctr">
            <a:normAutofit/>
          </a:bodyPr>
          <a:p>
            <a:pPr marL="91440" indent="-127080">
              <a:lnSpc>
                <a:spcPct val="90000"/>
              </a:lnSpc>
              <a:buClr>
                <a:srgbClr val="549e39"/>
              </a:buClr>
              <a:buFont typeface="Calibri"/>
              <a:buChar char=" "/>
            </a:pPr>
            <a:r>
              <a:rPr b="0" lang="es-ES" sz="2000" spc="-1" strike="noStrike">
                <a:solidFill>
                  <a:schemeClr val="dk1"/>
                </a:solidFill>
                <a:latin typeface="Calibri"/>
                <a:ea typeface="Calibri"/>
              </a:rPr>
              <a:t>Un Ingeniero de Software debe cumplir contratos en tiempo y costos como es normal en obras de Ingeniería. Ello presupone la capacidad de medir, estimar, planificar y administrar proyectos.</a:t>
            </a:r>
            <a:endParaRPr b="0" lang="en-US" sz="2000" spc="-1" strike="noStrike">
              <a:solidFill>
                <a:srgbClr val="000000"/>
              </a:solidFill>
              <a:latin typeface="Arial"/>
            </a:endParaRPr>
          </a:p>
        </p:txBody>
      </p:sp>
      <p:sp>
        <p:nvSpPr>
          <p:cNvPr id="510" name="Google Shape;544;p14"/>
          <p:cNvSpPr/>
          <p:nvPr/>
        </p:nvSpPr>
        <p:spPr>
          <a:xfrm>
            <a:off x="6464160" y="909720"/>
            <a:ext cx="5256360" cy="1872000"/>
          </a:xfrm>
          <a:prstGeom prst="rect">
            <a:avLst/>
          </a:prstGeom>
          <a:solidFill>
            <a:srgbClr val="bfbfbf"/>
          </a:solidFill>
          <a:ln w="0">
            <a:noFill/>
          </a:ln>
        </p:spPr>
        <p:style>
          <a:lnRef idx="0"/>
          <a:fillRef idx="0"/>
          <a:effectRef idx="0"/>
          <a:fontRef idx="minor"/>
        </p:style>
        <p:txBody>
          <a:bodyPr anchor="ctr">
            <a:noAutofit/>
          </a:bodyPr>
          <a:p>
            <a:pPr algn="just">
              <a:lnSpc>
                <a:spcPct val="100000"/>
              </a:lnSpc>
              <a:tabLst>
                <a:tab algn="l" pos="0"/>
              </a:tabLst>
            </a:pPr>
            <a:r>
              <a:rPr b="0" lang="es-ES" sz="2000" spc="-1" strike="noStrike">
                <a:solidFill>
                  <a:schemeClr val="dk1"/>
                </a:solidFill>
                <a:latin typeface="Calibri"/>
                <a:ea typeface="Calibri"/>
              </a:rPr>
              <a:t>La cuantificación rigurosa de recursos, procesos y productos es una precondición para optimizar productividad y calidad. La “metrificación” y el control estadístico de procesos son claves en Ingeniería de Software.</a:t>
            </a:r>
            <a:endParaRPr b="0" lang="en-US" sz="2000" spc="-1" strike="noStrike">
              <a:solidFill>
                <a:srgbClr val="000000"/>
              </a:solidFill>
              <a:latin typeface="Arial"/>
            </a:endParaRPr>
          </a:p>
        </p:txBody>
      </p:sp>
      <p:sp>
        <p:nvSpPr>
          <p:cNvPr id="511" name="Google Shape;545;p14"/>
          <p:cNvSpPr/>
          <p:nvPr/>
        </p:nvSpPr>
        <p:spPr>
          <a:xfrm>
            <a:off x="5364720" y="4580280"/>
            <a:ext cx="5400000" cy="1583640"/>
          </a:xfrm>
          <a:prstGeom prst="rect">
            <a:avLst/>
          </a:prstGeom>
          <a:solidFill>
            <a:srgbClr val="4c72aa"/>
          </a:solidFill>
          <a:ln w="0">
            <a:noFill/>
          </a:ln>
        </p:spPr>
        <p:style>
          <a:lnRef idx="0"/>
          <a:fillRef idx="0"/>
          <a:effectRef idx="0"/>
          <a:fontRef idx="minor"/>
        </p:style>
        <p:txBody>
          <a:bodyPr anchor="ctr">
            <a:noAutofit/>
          </a:bodyPr>
          <a:p>
            <a:pPr marL="68760" indent="-127080">
              <a:lnSpc>
                <a:spcPct val="85000"/>
              </a:lnSpc>
              <a:buClr>
                <a:srgbClr val="c00000"/>
              </a:buClr>
              <a:buFont typeface="Arial"/>
              <a:buChar char="»"/>
            </a:pPr>
            <a:r>
              <a:rPr b="0" lang="es-ES" sz="2000" spc="-1" strike="noStrike">
                <a:solidFill>
                  <a:schemeClr val="dk1"/>
                </a:solidFill>
                <a:latin typeface="Calibri"/>
                <a:ea typeface="Calibri"/>
              </a:rPr>
              <a:t>La Ingeniería de Software se ocupa de todo el ciclo de vida</a:t>
            </a:r>
            <a:r>
              <a:rPr b="0" lang="es-ES" sz="2000" spc="-1" strike="noStrike">
                <a:solidFill>
                  <a:schemeClr val="lt1"/>
                </a:solidFill>
                <a:latin typeface="Calibri"/>
                <a:ea typeface="Calibri"/>
              </a:rPr>
              <a:t> </a:t>
            </a:r>
            <a:r>
              <a:rPr b="0" lang="es-ES" sz="2000" spc="-1" strike="noStrike">
                <a:solidFill>
                  <a:schemeClr val="dk1"/>
                </a:solidFill>
                <a:latin typeface="Calibri"/>
                <a:ea typeface="Calibri"/>
              </a:rPr>
              <a:t>de un producto, desde su etapa inicial de planificación y análisis de requerimientos hasta la estrategia para determinar cuándo y cómo debe ser retirado de servicio.</a:t>
            </a:r>
            <a:endParaRPr b="0" lang="en-US" sz="2000" spc="-1" strike="noStrike">
              <a:solidFill>
                <a:srgbClr val="ffffff"/>
              </a:solidFill>
              <a:latin typeface="Arial"/>
            </a:endParaRPr>
          </a:p>
        </p:txBody>
      </p:sp>
    </p:spTree>
  </p:cSld>
  <p:transition spd="med">
    <p:fade/>
  </p:transition>
  <p:timing>
    <p:tnLst>
      <p:par>
        <p:cTn id="135" dur="indefinite" restart="never" nodeType="tmRoot">
          <p:childTnLst>
            <p:seq>
              <p:cTn id="136" dur="indefinite" nodeType="mainSeq">
                <p:childTnLst>
                  <p:par>
                    <p:cTn id="137" fill="hold">
                      <p:stCondLst>
                        <p:cond delay="indefinite"/>
                      </p:stCondLst>
                      <p:childTnLst>
                        <p:par>
                          <p:cTn id="138" fill="hold">
                            <p:stCondLst>
                              <p:cond delay="0"/>
                            </p:stCondLst>
                            <p:childTnLst>
                              <p:par>
                                <p:cTn id="139" nodeType="clickEffect" fill="hold" presetClass="entr" presetID="1">
                                  <p:stCondLst>
                                    <p:cond delay="0"/>
                                  </p:stCondLst>
                                  <p:childTnLst>
                                    <p:set>
                                      <p:cBhvr>
                                        <p:cTn id="140" dur="1" fill="hold">
                                          <p:stCondLst>
                                            <p:cond delay="0"/>
                                          </p:stCondLst>
                                        </p:cTn>
                                        <p:tgtEl>
                                          <p:spTgt spid="507">
                                            <p:txEl>
                                              <p:pRg st="0" end="0"/>
                                            </p:txEl>
                                          </p:spTgt>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nodeType="clickEffect" fill="hold" presetClass="entr" presetID="1">
                                  <p:stCondLst>
                                    <p:cond delay="0"/>
                                  </p:stCondLst>
                                  <p:childTnLst>
                                    <p:set>
                                      <p:cBhvr>
                                        <p:cTn id="144" dur="1" fill="hold">
                                          <p:stCondLst>
                                            <p:cond delay="0"/>
                                          </p:stCondLst>
                                        </p:cTn>
                                        <p:tgtEl>
                                          <p:spTgt spid="507">
                                            <p:txEl>
                                              <p:pRg st="1" end="1"/>
                                            </p:txEl>
                                          </p:spTgt>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nodeType="clickEffect" fill="hold" presetClass="entr" presetID="1">
                                  <p:stCondLst>
                                    <p:cond delay="0"/>
                                  </p:stCondLst>
                                  <p:childTnLst>
                                    <p:set>
                                      <p:cBhvr>
                                        <p:cTn id="148" dur="1" fill="hold">
                                          <p:stCondLst>
                                            <p:cond delay="0"/>
                                          </p:stCondLst>
                                        </p:cTn>
                                        <p:tgtEl>
                                          <p:spTgt spid="507">
                                            <p:txEl>
                                              <p:pRg st="2" end="2"/>
                                            </p:txEl>
                                          </p:spTgt>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nodeType="clickEffect" fill="hold" presetClass="entr" presetID="1">
                                  <p:stCondLst>
                                    <p:cond delay="0"/>
                                  </p:stCondLst>
                                  <p:childTnLst>
                                    <p:set>
                                      <p:cBhvr>
                                        <p:cTn id="152" dur="1" fill="hold">
                                          <p:stCondLst>
                                            <p:cond delay="0"/>
                                          </p:stCondLst>
                                        </p:cTn>
                                        <p:tgtEl>
                                          <p:spTgt spid="507">
                                            <p:txEl>
                                              <p:pRg st="3" end="3"/>
                                            </p:txEl>
                                          </p:spTgt>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nodeType="clickEffect" fill="hold" presetClass="entr" presetID="1">
                                  <p:stCondLst>
                                    <p:cond delay="0"/>
                                  </p:stCondLst>
                                  <p:childTnLst>
                                    <p:set>
                                      <p:cBhvr>
                                        <p:cTn id="156" dur="1" fill="hold">
                                          <p:stCondLst>
                                            <p:cond delay="0"/>
                                          </p:stCondLst>
                                        </p:cTn>
                                        <p:tgtEl>
                                          <p:spTgt spid="507">
                                            <p:txEl>
                                              <p:pRg st="4" end="4"/>
                                            </p:txEl>
                                          </p:spTgt>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nodeType="clickEffect" fill="hold" presetClass="entr" presetID="1">
                                  <p:stCondLst>
                                    <p:cond delay="0"/>
                                  </p:stCondLst>
                                  <p:childTnLst>
                                    <p:set>
                                      <p:cBhvr>
                                        <p:cTn id="160" dur="1" fill="hold">
                                          <p:stCondLst>
                                            <p:cond delay="0"/>
                                          </p:stCondLst>
                                        </p:cTn>
                                        <p:tgtEl>
                                          <p:spTgt spid="507">
                                            <p:txEl>
                                              <p:pRg st="5" end="5"/>
                                            </p:txEl>
                                          </p:spTgt>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nodeType="clickEffect" fill="hold" presetClass="entr" presetID="1">
                                  <p:stCondLst>
                                    <p:cond delay="0"/>
                                  </p:stCondLst>
                                  <p:childTnLst>
                                    <p:set>
                                      <p:cBhvr>
                                        <p:cTn id="164" dur="1" fill="hold">
                                          <p:stCondLst>
                                            <p:cond delay="0"/>
                                          </p:stCondLst>
                                        </p:cTn>
                                        <p:tgtEl>
                                          <p:spTgt spid="507">
                                            <p:txEl>
                                              <p:pRg st="6" end="6"/>
                                            </p:txEl>
                                          </p:spTgt>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nodeType="clickEffect" fill="hold" presetClass="entr" presetID="1">
                                  <p:stCondLst>
                                    <p:cond delay="0"/>
                                  </p:stCondLst>
                                  <p:childTnLst>
                                    <p:set>
                                      <p:cBhvr>
                                        <p:cTn id="168" dur="1" fill="hold">
                                          <p:stCondLst>
                                            <p:cond delay="0"/>
                                          </p:stCondLst>
                                        </p:cTn>
                                        <p:tgtEl>
                                          <p:spTgt spid="507">
                                            <p:txEl>
                                              <p:pRg st="7" end="7"/>
                                            </p:txEl>
                                          </p:spTgt>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nodeType="clickEffect" fill="hold" presetClass="entr" presetID="10">
                                  <p:stCondLst>
                                    <p:cond delay="0"/>
                                  </p:stCondLst>
                                  <p:childTnLst>
                                    <p:set>
                                      <p:cBhvr>
                                        <p:cTn id="172" dur="1" fill="hold">
                                          <p:stCondLst>
                                            <p:cond delay="0"/>
                                          </p:stCondLst>
                                        </p:cTn>
                                        <p:tgtEl>
                                          <p:spTgt spid="510"/>
                                        </p:tgtEl>
                                        <p:attrNameLst>
                                          <p:attrName>style.visibility</p:attrName>
                                        </p:attrNameLst>
                                      </p:cBhvr>
                                      <p:to>
                                        <p:strVal val="visible"/>
                                      </p:to>
                                    </p:set>
                                    <p:animEffect filter="fade" transition="in">
                                      <p:cBhvr additive="repl">
                                        <p:cTn id="173" dur="2000"/>
                                        <p:tgtEl>
                                          <p:spTgt spid="510"/>
                                        </p:tgtEl>
                                      </p:cBhvr>
                                    </p:animEffect>
                                  </p:childTnLst>
                                </p:cTn>
                              </p:par>
                            </p:childTnLst>
                          </p:cTn>
                        </p:par>
                      </p:childTnLst>
                    </p:cTn>
                  </p:par>
                  <p:par>
                    <p:cTn id="174" fill="hold">
                      <p:stCondLst>
                        <p:cond delay="indefinite"/>
                      </p:stCondLst>
                      <p:childTnLst>
                        <p:par>
                          <p:cTn id="175" fill="hold">
                            <p:stCondLst>
                              <p:cond delay="0"/>
                            </p:stCondLst>
                            <p:childTnLst>
                              <p:par>
                                <p:cTn id="176" nodeType="clickEffect" fill="hold" presetClass="entr" presetID="10">
                                  <p:stCondLst>
                                    <p:cond delay="0"/>
                                  </p:stCondLst>
                                  <p:childTnLst>
                                    <p:set>
                                      <p:cBhvr>
                                        <p:cTn id="177" dur="1" fill="hold">
                                          <p:stCondLst>
                                            <p:cond delay="0"/>
                                          </p:stCondLst>
                                        </p:cTn>
                                        <p:tgtEl>
                                          <p:spTgt spid="509">
                                            <p:txEl>
                                              <p:pRg st="0" end="0"/>
                                            </p:txEl>
                                          </p:spTgt>
                                        </p:tgtEl>
                                        <p:attrNameLst>
                                          <p:attrName>style.visibility</p:attrName>
                                        </p:attrNameLst>
                                      </p:cBhvr>
                                      <p:to>
                                        <p:strVal val="visible"/>
                                      </p:to>
                                    </p:set>
                                    <p:animEffect filter="fade" transition="in">
                                      <p:cBhvr additive="repl">
                                        <p:cTn id="178" dur="500"/>
                                        <p:tgtEl>
                                          <p:spTgt spid="509">
                                            <p:txEl>
                                              <p:pRg st="0" end="0"/>
                                            </p:txEl>
                                          </p:spTgt>
                                        </p:tgtEl>
                                      </p:cBhvr>
                                    </p:animEffect>
                                  </p:childTnLst>
                                </p:cTn>
                              </p:par>
                            </p:childTnLst>
                          </p:cTn>
                        </p:par>
                      </p:childTnLst>
                    </p:cTn>
                  </p:par>
                  <p:par>
                    <p:cTn id="179" fill="hold">
                      <p:stCondLst>
                        <p:cond delay="indefinite"/>
                      </p:stCondLst>
                      <p:childTnLst>
                        <p:par>
                          <p:cTn id="180" fill="hold">
                            <p:stCondLst>
                              <p:cond delay="0"/>
                            </p:stCondLst>
                            <p:childTnLst>
                              <p:par>
                                <p:cTn id="181" nodeType="clickEffect" fill="hold" presetClass="entr" presetID="10">
                                  <p:stCondLst>
                                    <p:cond delay="0"/>
                                  </p:stCondLst>
                                  <p:childTnLst>
                                    <p:set>
                                      <p:cBhvr>
                                        <p:cTn id="182" dur="1" fill="hold">
                                          <p:stCondLst>
                                            <p:cond delay="0"/>
                                          </p:stCondLst>
                                        </p:cTn>
                                        <p:tgtEl>
                                          <p:spTgt spid="511"/>
                                        </p:tgtEl>
                                        <p:attrNameLst>
                                          <p:attrName>style.visibility</p:attrName>
                                        </p:attrNameLst>
                                      </p:cBhvr>
                                      <p:to>
                                        <p:strVal val="visible"/>
                                      </p:to>
                                    </p:set>
                                    <p:animEffect filter="fade" transition="in">
                                      <p:cBhvr additive="repl">
                                        <p:cTn id="183" dur="1000"/>
                                        <p:tgtEl>
                                          <p:spTgt spid="511"/>
                                        </p:tgtEl>
                                      </p:cBhvr>
                                    </p:animEffect>
                                  </p:childTnLst>
                                </p:cTn>
                              </p:par>
                            </p:childTnLst>
                          </p:cTn>
                        </p:par>
                      </p:childTnLst>
                    </p:cTn>
                  </p:par>
                  <p:par>
                    <p:cTn id="184" fill="hold">
                      <p:stCondLst>
                        <p:cond delay="indefinite"/>
                      </p:stCondLst>
                      <p:childTnLst>
                        <p:par>
                          <p:cTn id="185" fill="hold">
                            <p:stCondLst>
                              <p:cond delay="0"/>
                            </p:stCondLst>
                            <p:childTnLst>
                              <p:par>
                                <p:cTn id="186" nodeType="clickEffect" fill="hold" presetClass="entr" presetID="1">
                                  <p:stCondLst>
                                    <p:cond delay="0"/>
                                  </p:stCondLst>
                                  <p:childTnLst>
                                    <p:set>
                                      <p:cBhvr>
                                        <p:cTn id="187" dur="1" fill="hold">
                                          <p:stCondLst>
                                            <p:cond delay="0"/>
                                          </p:stCondLst>
                                        </p:cTn>
                                        <p:tgtEl>
                                          <p:spTgt spid="509">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2" name="PlaceHolder 1"/>
          <p:cNvSpPr>
            <a:spLocks noGrp="1"/>
          </p:cNvSpPr>
          <p:nvPr>
            <p:ph type="title"/>
          </p:nvPr>
        </p:nvSpPr>
        <p:spPr>
          <a:xfrm>
            <a:off x="626040" y="643320"/>
            <a:ext cx="10815840" cy="1128960"/>
          </a:xfrm>
          <a:prstGeom prst="rect">
            <a:avLst/>
          </a:prstGeom>
          <a:noFill/>
          <a:ln w="0">
            <a:noFill/>
          </a:ln>
        </p:spPr>
        <p:txBody>
          <a:bodyPr lIns="91440" rIns="91440" tIns="45720" bIns="45720" anchor="b">
            <a:normAutofit fontScale="90028"/>
          </a:bodyPr>
          <a:p>
            <a:pPr indent="0">
              <a:lnSpc>
                <a:spcPct val="85000"/>
              </a:lnSpc>
              <a:buNone/>
              <a:tabLst>
                <a:tab algn="l" pos="0"/>
              </a:tabLst>
            </a:pPr>
            <a:r>
              <a:rPr b="1" lang="es-ES" sz="4400" spc="-1" strike="noStrike">
                <a:solidFill>
                  <a:srgbClr val="3f3f3f"/>
                </a:solidFill>
                <a:latin typeface="Calibri"/>
                <a:ea typeface="Calibri"/>
              </a:rPr>
              <a:t>Participantes en el Desarrollo del Software</a:t>
            </a:r>
            <a:endParaRPr b="0" lang="en-US" sz="4400" spc="-1" strike="noStrike">
              <a:solidFill>
                <a:srgbClr val="000000"/>
              </a:solidFill>
              <a:latin typeface="Arial"/>
            </a:endParaRPr>
          </a:p>
        </p:txBody>
      </p:sp>
      <p:sp>
        <p:nvSpPr>
          <p:cNvPr id="513" name="PlaceHolder 2"/>
          <p:cNvSpPr>
            <a:spLocks noGrp="1"/>
          </p:cNvSpPr>
          <p:nvPr>
            <p:ph type="sldNum" idx="117"/>
          </p:nvPr>
        </p:nvSpPr>
        <p:spPr>
          <a:xfrm>
            <a:off x="9286560" y="2852640"/>
            <a:ext cx="2937600" cy="104832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849D9078-A303-4690-B069-C533EAEE7255}" type="slidenum">
              <a:rPr b="0" lang="es-ES" sz="1050" spc="-1" strike="noStrike">
                <a:solidFill>
                  <a:srgbClr val="ffffff"/>
                </a:solidFill>
                <a:latin typeface="Calibri"/>
                <a:ea typeface="Calibri"/>
              </a:rPr>
              <a:t>23</a:t>
            </a:fld>
            <a:endParaRPr b="0" lang="en-US" sz="1050" spc="-1" strike="noStrike">
              <a:solidFill>
                <a:srgbClr val="000000"/>
              </a:solidFill>
              <a:latin typeface="Times New Roman"/>
            </a:endParaRPr>
          </a:p>
        </p:txBody>
      </p:sp>
      <p:pic>
        <p:nvPicPr>
          <p:cNvPr id="514" name="Google Shape;552;p15" descr=""/>
          <p:cNvPicPr/>
          <p:nvPr/>
        </p:nvPicPr>
        <p:blipFill>
          <a:blip r:embed="rId1"/>
          <a:stretch/>
        </p:blipFill>
        <p:spPr>
          <a:xfrm>
            <a:off x="1260720" y="1821600"/>
            <a:ext cx="5139720" cy="4320360"/>
          </a:xfrm>
          <a:prstGeom prst="rect">
            <a:avLst/>
          </a:prstGeom>
          <a:ln w="0">
            <a:noFill/>
          </a:ln>
        </p:spPr>
      </p:pic>
      <p:sp>
        <p:nvSpPr>
          <p:cNvPr id="515" name="Google Shape;553;p15"/>
          <p:cNvSpPr/>
          <p:nvPr/>
        </p:nvSpPr>
        <p:spPr>
          <a:xfrm>
            <a:off x="6120720" y="2551680"/>
            <a:ext cx="5136840" cy="1737000"/>
          </a:xfrm>
          <a:prstGeom prst="rect">
            <a:avLst/>
          </a:prstGeom>
          <a:noFill/>
          <a:ln w="0">
            <a:noFill/>
          </a:ln>
        </p:spPr>
        <p:style>
          <a:lnRef idx="0"/>
          <a:fillRef idx="0"/>
          <a:effectRef idx="0"/>
          <a:fontRef idx="minor"/>
        </p:style>
        <p:txBody>
          <a:bodyPr anchor="t">
            <a:spAutoFit/>
          </a:bodyPr>
          <a:p>
            <a:pPr marL="285840" indent="-285840">
              <a:lnSpc>
                <a:spcPct val="100000"/>
              </a:lnSpc>
              <a:buClr>
                <a:srgbClr val="000000"/>
              </a:buClr>
              <a:buFont typeface="Noto Sans Symbols"/>
              <a:buChar char="❑"/>
            </a:pPr>
            <a:r>
              <a:rPr b="0" lang="es-ES" sz="1800" spc="-1" strike="noStrike">
                <a:solidFill>
                  <a:srgbClr val="000000"/>
                </a:solidFill>
                <a:latin typeface="Calibri"/>
                <a:ea typeface="Calibri"/>
              </a:rPr>
              <a:t>Gerentes ejecutivos (dueños del producto)</a:t>
            </a:r>
            <a:endParaRPr b="0" lang="en-US" sz="1800" spc="-1" strike="noStrike">
              <a:solidFill>
                <a:srgbClr val="000000"/>
              </a:solidFill>
              <a:latin typeface="Arial"/>
            </a:endParaRPr>
          </a:p>
          <a:p>
            <a:pPr lvl="3" marL="285840" indent="-285840">
              <a:lnSpc>
                <a:spcPct val="100000"/>
              </a:lnSpc>
              <a:buClr>
                <a:srgbClr val="000000"/>
              </a:buClr>
              <a:buFont typeface="Noto Sans Symbols"/>
              <a:buChar char="❑"/>
            </a:pPr>
            <a:r>
              <a:rPr b="0" lang="es-ES" sz="1800" spc="-1" strike="noStrike">
                <a:solidFill>
                  <a:srgbClr val="000000"/>
                </a:solidFill>
                <a:latin typeface="Calibri"/>
                <a:ea typeface="Calibri"/>
              </a:rPr>
              <a:t>Gerente de proyecto (líder de equipo</a:t>
            </a:r>
            <a:endParaRPr b="0" lang="en-US" sz="1800" spc="-1" strike="noStrike">
              <a:solidFill>
                <a:srgbClr val="000000"/>
              </a:solidFill>
              <a:latin typeface="Arial"/>
            </a:endParaRPr>
          </a:p>
          <a:p>
            <a:pPr lvl="3" marL="285840" indent="-285840">
              <a:lnSpc>
                <a:spcPct val="100000"/>
              </a:lnSpc>
              <a:buClr>
                <a:srgbClr val="000000"/>
              </a:buClr>
              <a:buFont typeface="Noto Sans Symbols"/>
              <a:buChar char="❑"/>
            </a:pPr>
            <a:r>
              <a:rPr b="0" lang="es-ES" sz="1800" spc="-1" strike="noStrike">
                <a:solidFill>
                  <a:srgbClr val="000000"/>
                </a:solidFill>
                <a:latin typeface="Calibri"/>
                <a:ea typeface="Calibri"/>
              </a:rPr>
              <a:t>Profesionales especializados</a:t>
            </a:r>
            <a:r>
              <a:rPr b="0" lang="es-ES" sz="1800" spc="-1" strike="noStrike">
                <a:solidFill>
                  <a:srgbClr val="000000"/>
                </a:solidFill>
                <a:latin typeface="Calibri"/>
                <a:ea typeface="Calibri"/>
              </a:rPr>
              <a:t>	</a:t>
            </a:r>
            <a:r>
              <a:rPr b="0" lang="es-ES" sz="1800" spc="-1" strike="noStrike">
                <a:solidFill>
                  <a:srgbClr val="000000"/>
                </a:solidFill>
                <a:latin typeface="Calibri"/>
                <a:ea typeface="Calibri"/>
              </a:rPr>
              <a:t>	</a:t>
            </a:r>
            <a:endParaRPr b="0" lang="en-US" sz="1800" spc="-1" strike="noStrike">
              <a:solidFill>
                <a:srgbClr val="000000"/>
              </a:solidFill>
              <a:latin typeface="Arial"/>
            </a:endParaRPr>
          </a:p>
          <a:p>
            <a:pPr lvl="3" marL="285840" indent="-285840">
              <a:lnSpc>
                <a:spcPct val="100000"/>
              </a:lnSpc>
              <a:buClr>
                <a:srgbClr val="000000"/>
              </a:buClr>
              <a:buFont typeface="Noto Sans Symbols"/>
              <a:buChar char="❑"/>
            </a:pPr>
            <a:r>
              <a:rPr b="0" lang="es-ES" sz="1800" spc="-1" strike="noStrike">
                <a:solidFill>
                  <a:srgbClr val="000000"/>
                </a:solidFill>
                <a:latin typeface="Calibri"/>
                <a:ea typeface="Calibri"/>
              </a:rPr>
              <a:t>Clientes</a:t>
            </a:r>
            <a:endParaRPr b="0" lang="en-US" sz="1800" spc="-1" strike="noStrike">
              <a:solidFill>
                <a:srgbClr val="000000"/>
              </a:solidFill>
              <a:latin typeface="Arial"/>
            </a:endParaRPr>
          </a:p>
          <a:p>
            <a:pPr lvl="3" marL="285840" indent="-285840">
              <a:lnSpc>
                <a:spcPct val="100000"/>
              </a:lnSpc>
              <a:buClr>
                <a:srgbClr val="000000"/>
              </a:buClr>
              <a:buFont typeface="Noto Sans Symbols"/>
              <a:buChar char="❑"/>
            </a:pPr>
            <a:r>
              <a:rPr b="0" lang="es-ES" sz="1800" spc="-1" strike="noStrike">
                <a:solidFill>
                  <a:srgbClr val="000000"/>
                </a:solidFill>
                <a:latin typeface="Calibri"/>
                <a:ea typeface="Calibri"/>
              </a:rPr>
              <a:t>Usuarios finales </a:t>
            </a:r>
            <a:endParaRPr b="0" lang="en-US" sz="1800" spc="-1" strike="noStrike">
              <a:solidFill>
                <a:srgbClr val="000000"/>
              </a:solidFill>
              <a:latin typeface="Arial"/>
            </a:endParaRPr>
          </a:p>
          <a:p>
            <a:pPr marL="285840" indent="-171360">
              <a:lnSpc>
                <a:spcPct val="100000"/>
              </a:lnSpc>
              <a:tabLst>
                <a:tab algn="l" pos="0"/>
              </a:tabLst>
            </a:pPr>
            <a:endParaRPr b="0" lang="en-US" sz="1800" spc="-1" strike="noStrike">
              <a:solidFill>
                <a:srgbClr val="000000"/>
              </a:solidFill>
              <a:latin typeface="Arial"/>
            </a:endParaRPr>
          </a:p>
        </p:txBody>
      </p:sp>
      <p:sp>
        <p:nvSpPr>
          <p:cNvPr id="516" name="Google Shape;554;p15"/>
          <p:cNvSpPr/>
          <p:nvPr/>
        </p:nvSpPr>
        <p:spPr>
          <a:xfrm>
            <a:off x="10262880" y="2919600"/>
            <a:ext cx="132120" cy="509040"/>
          </a:xfrm>
          <a:prstGeom prst="rightBracket">
            <a:avLst>
              <a:gd name="adj" fmla="val 8333"/>
            </a:avLst>
          </a:prstGeom>
          <a:noFill/>
          <a:ln w="19050">
            <a:solidFill>
              <a:srgbClr val="8b112e"/>
            </a:solidFill>
            <a:round/>
          </a:ln>
        </p:spPr>
        <p:style>
          <a:lnRef idx="0"/>
          <a:fillRef idx="0"/>
          <a:effectRef idx="0"/>
          <a:fontRef idx="minor"/>
        </p:style>
        <p:txBody>
          <a:bodyPr anchor="ctr">
            <a:noAutofit/>
          </a:bodyPr>
          <a:p>
            <a:pPr algn="ctr">
              <a:lnSpc>
                <a:spcPct val="100000"/>
              </a:lnSpc>
              <a:tabLst>
                <a:tab algn="l" pos="0"/>
              </a:tabLst>
            </a:pPr>
            <a:endParaRPr b="0" lang="en-US" sz="1400" spc="-1" strike="noStrike">
              <a:solidFill>
                <a:schemeClr val="dk1"/>
              </a:solidFill>
              <a:latin typeface="Arial"/>
              <a:ea typeface="Arial"/>
            </a:endParaRPr>
          </a:p>
        </p:txBody>
      </p:sp>
      <p:sp>
        <p:nvSpPr>
          <p:cNvPr id="517" name="Google Shape;555;p15"/>
          <p:cNvSpPr/>
          <p:nvPr/>
        </p:nvSpPr>
        <p:spPr>
          <a:xfrm>
            <a:off x="10599120" y="3035880"/>
            <a:ext cx="928080" cy="70092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s-ES" sz="2000" spc="-1" strike="noStrike">
                <a:solidFill>
                  <a:srgbClr val="000000"/>
                </a:solidFill>
                <a:latin typeface="Calibri"/>
                <a:ea typeface="Calibri"/>
              </a:rPr>
              <a:t>equipo</a:t>
            </a:r>
            <a:endParaRPr b="0" lang="en-US" sz="2000" spc="-1" strike="noStrike">
              <a:solidFill>
                <a:srgbClr val="000000"/>
              </a:solidFill>
              <a:latin typeface="Arial"/>
            </a:endParaRPr>
          </a:p>
        </p:txBody>
      </p:sp>
      <p:sp>
        <p:nvSpPr>
          <p:cNvPr id="518" name="Google Shape;556;p15"/>
          <p:cNvSpPr/>
          <p:nvPr/>
        </p:nvSpPr>
        <p:spPr>
          <a:xfrm>
            <a:off x="5679360" y="6467400"/>
            <a:ext cx="1644480" cy="45684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1200" spc="-1" strike="noStrike">
                <a:solidFill>
                  <a:srgbClr val="bfbfbf"/>
                </a:solidFill>
                <a:latin typeface="Calibri"/>
                <a:ea typeface="Calibri"/>
              </a:rPr>
              <a:t>Pressman .2021 Cap 24</a:t>
            </a:r>
            <a:endParaRPr b="0" lang="en-US" sz="1200" spc="-1" strike="noStrike">
              <a:solidFill>
                <a:srgbClr val="000000"/>
              </a:solidFill>
              <a:latin typeface="Arial"/>
            </a:endParaRPr>
          </a:p>
        </p:txBody>
      </p:sp>
    </p:spTree>
  </p:cSld>
  <p:transition spd="med">
    <p:fade/>
  </p:transition>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9" name="PlaceHolder 1"/>
          <p:cNvSpPr>
            <a:spLocks noGrp="1"/>
          </p:cNvSpPr>
          <p:nvPr>
            <p:ph type="title"/>
          </p:nvPr>
        </p:nvSpPr>
        <p:spPr>
          <a:xfrm>
            <a:off x="648000" y="188640"/>
            <a:ext cx="8823960" cy="992880"/>
          </a:xfrm>
          <a:prstGeom prst="rect">
            <a:avLst/>
          </a:prstGeom>
          <a:noFill/>
          <a:ln w="0">
            <a:noFill/>
          </a:ln>
        </p:spPr>
        <p:txBody>
          <a:bodyPr lIns="91440" rIns="91440" tIns="45720" bIns="45720" anchor="b">
            <a:normAutofit/>
          </a:bodyPr>
          <a:p>
            <a:pPr indent="0">
              <a:lnSpc>
                <a:spcPct val="85000"/>
              </a:lnSpc>
              <a:buNone/>
              <a:tabLst>
                <a:tab algn="l" pos="0"/>
              </a:tabLst>
            </a:pPr>
            <a:r>
              <a:rPr b="1" lang="es-ES" sz="4400" spc="-1" strike="noStrike">
                <a:solidFill>
                  <a:srgbClr val="3f3f3f"/>
                </a:solidFill>
                <a:latin typeface="Calibri"/>
                <a:ea typeface="Calibri"/>
              </a:rPr>
              <a:t>Un poco de historia sobre la IS</a:t>
            </a:r>
            <a:endParaRPr b="0" lang="en-US" sz="4400" spc="-1" strike="noStrike">
              <a:solidFill>
                <a:srgbClr val="000000"/>
              </a:solidFill>
              <a:latin typeface="Arial"/>
            </a:endParaRPr>
          </a:p>
        </p:txBody>
      </p:sp>
      <p:sp>
        <p:nvSpPr>
          <p:cNvPr id="520" name="PlaceHolder 2"/>
          <p:cNvSpPr>
            <a:spLocks noGrp="1"/>
          </p:cNvSpPr>
          <p:nvPr>
            <p:ph type="sldNum" idx="118"/>
          </p:nvPr>
        </p:nvSpPr>
        <p:spPr>
          <a:xfrm>
            <a:off x="9940320" y="6459840"/>
            <a:ext cx="131688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75686AC0-B914-4D4C-AFA7-080F2B0D968E}" type="slidenum">
              <a:rPr b="0" lang="es-ES" sz="1050" spc="-1" strike="noStrike">
                <a:solidFill>
                  <a:srgbClr val="ffffff"/>
                </a:solidFill>
                <a:latin typeface="Calibri"/>
                <a:ea typeface="Calibri"/>
              </a:rPr>
              <a:t>24</a:t>
            </a:fld>
            <a:endParaRPr b="0" lang="en-US" sz="1050" spc="-1" strike="noStrike">
              <a:solidFill>
                <a:srgbClr val="000000"/>
              </a:solidFill>
              <a:latin typeface="Times New Roman"/>
            </a:endParaRPr>
          </a:p>
        </p:txBody>
      </p:sp>
      <p:sp>
        <p:nvSpPr>
          <p:cNvPr id="521" name="PlaceHolder 3"/>
          <p:cNvSpPr>
            <a:spLocks noGrp="1"/>
          </p:cNvSpPr>
          <p:nvPr>
            <p:ph/>
          </p:nvPr>
        </p:nvSpPr>
        <p:spPr>
          <a:xfrm>
            <a:off x="1009800" y="1830240"/>
            <a:ext cx="9832680" cy="4479480"/>
          </a:xfrm>
          <a:prstGeom prst="rect">
            <a:avLst/>
          </a:prstGeom>
          <a:noFill/>
          <a:ln w="0">
            <a:noFill/>
          </a:ln>
        </p:spPr>
        <p:txBody>
          <a:bodyPr lIns="0" rIns="0" tIns="45720" bIns="45720" anchor="t">
            <a:noAutofit/>
          </a:bodyPr>
          <a:p>
            <a:pPr marL="384120" indent="-55800">
              <a:lnSpc>
                <a:spcPct val="90000"/>
              </a:lnSpc>
              <a:buNone/>
              <a:tabLst>
                <a:tab algn="l" pos="0"/>
              </a:tabLst>
            </a:pPr>
            <a:endParaRPr b="0" lang="en-US" sz="2000" spc="-1" strike="noStrike">
              <a:solidFill>
                <a:srgbClr val="000000"/>
              </a:solidFill>
              <a:latin typeface="Arial"/>
            </a:endParaRPr>
          </a:p>
          <a:p>
            <a:pPr marL="91440" indent="-127080" algn="just">
              <a:lnSpc>
                <a:spcPct val="90000"/>
              </a:lnSpc>
              <a:spcBef>
                <a:spcPts val="1599"/>
              </a:spcBef>
              <a:buClr>
                <a:srgbClr val="549e39"/>
              </a:buClr>
              <a:buFont typeface="Calibri"/>
              <a:buChar char=" "/>
              <a:tabLst>
                <a:tab algn="l" pos="0"/>
              </a:tabLst>
            </a:pPr>
            <a:r>
              <a:rPr b="0" lang="es-ES" sz="2000" spc="-1" strike="noStrike">
                <a:solidFill>
                  <a:srgbClr val="3f3f3f"/>
                </a:solidFill>
                <a:latin typeface="Calibri"/>
                <a:ea typeface="Calibri"/>
              </a:rPr>
              <a:t>La Organización del Tratado del Atlántico Norte (OTAN) organizó un par de conferencias que tuvieron carácter fundacional para la </a:t>
            </a:r>
            <a:r>
              <a:rPr b="1" i="1" lang="es-ES" sz="2000" spc="-1" strike="noStrike">
                <a:solidFill>
                  <a:srgbClr val="3f3f3f"/>
                </a:solidFill>
                <a:latin typeface="Calibri"/>
                <a:ea typeface="Calibri"/>
              </a:rPr>
              <a:t>Ingeniería de Software </a:t>
            </a:r>
            <a:r>
              <a:rPr b="0" lang="es-ES" sz="2000" spc="-1" strike="noStrike">
                <a:solidFill>
                  <a:srgbClr val="3f3f3f"/>
                </a:solidFill>
                <a:latin typeface="Calibri"/>
                <a:ea typeface="Calibri"/>
              </a:rPr>
              <a:t>(Garmish 1968 y Roma 1969).</a:t>
            </a:r>
            <a:endParaRPr b="0" lang="en-US" sz="2000" spc="-1" strike="noStrike">
              <a:solidFill>
                <a:srgbClr val="000000"/>
              </a:solidFill>
              <a:latin typeface="Arial"/>
            </a:endParaRPr>
          </a:p>
          <a:p>
            <a:pPr marL="91440" indent="0">
              <a:lnSpc>
                <a:spcPct val="90000"/>
              </a:lnSpc>
              <a:spcBef>
                <a:spcPts val="1400"/>
              </a:spcBef>
              <a:buNone/>
              <a:tabLst>
                <a:tab algn="l" pos="0"/>
              </a:tabLst>
            </a:pPr>
            <a:endParaRPr b="0" lang="en-US" sz="2000" spc="-1" strike="noStrike">
              <a:solidFill>
                <a:srgbClr val="000000"/>
              </a:solidFill>
              <a:latin typeface="Arial"/>
            </a:endParaRPr>
          </a:p>
          <a:p>
            <a:pPr lvl="3" marL="749880" indent="-182880">
              <a:lnSpc>
                <a:spcPct val="90000"/>
              </a:lnSpc>
              <a:spcBef>
                <a:spcPts val="400"/>
              </a:spcBef>
              <a:buClr>
                <a:srgbClr val="549e39"/>
              </a:buClr>
              <a:buFont typeface="Calibri"/>
              <a:buChar char="◦"/>
              <a:tabLst>
                <a:tab algn="l" pos="0"/>
              </a:tabLst>
            </a:pPr>
            <a:r>
              <a:rPr b="1" lang="es-ES" sz="1800" spc="-1" strike="noStrike">
                <a:solidFill>
                  <a:srgbClr val="3f3f3f"/>
                </a:solidFill>
                <a:latin typeface="Calibri"/>
                <a:ea typeface="Calibri"/>
              </a:rPr>
              <a:t>       </a:t>
            </a:r>
            <a:r>
              <a:rPr b="1" lang="es-ES" sz="1800" spc="-1" strike="noStrike">
                <a:solidFill>
                  <a:srgbClr val="3f3f3f"/>
                </a:solidFill>
                <a:latin typeface="Calibri"/>
                <a:ea typeface="Calibri"/>
              </a:rPr>
              <a:t>Propósito : </a:t>
            </a:r>
            <a:endParaRPr b="0" lang="en-US" sz="1800" spc="-1" strike="noStrike">
              <a:solidFill>
                <a:srgbClr val="000000"/>
              </a:solidFill>
              <a:latin typeface="Arial"/>
            </a:endParaRPr>
          </a:p>
          <a:p>
            <a:pPr marL="749880" indent="-68760">
              <a:lnSpc>
                <a:spcPct val="90000"/>
              </a:lnSpc>
              <a:spcBef>
                <a:spcPts val="601"/>
              </a:spcBef>
              <a:buNone/>
              <a:tabLst>
                <a:tab algn="l" pos="0"/>
              </a:tabLst>
            </a:pPr>
            <a:endParaRPr b="0" lang="en-US" sz="1800" spc="-1" strike="noStrike">
              <a:solidFill>
                <a:srgbClr val="000000"/>
              </a:solidFill>
              <a:latin typeface="Arial"/>
            </a:endParaRPr>
          </a:p>
          <a:p>
            <a:pPr lvl="8" marL="1699920" indent="-228600">
              <a:lnSpc>
                <a:spcPct val="90000"/>
              </a:lnSpc>
              <a:spcBef>
                <a:spcPts val="601"/>
              </a:spcBef>
              <a:buClr>
                <a:srgbClr val="549e39"/>
              </a:buClr>
              <a:buFont typeface="Noto Sans Symbols"/>
              <a:buChar char="❑"/>
              <a:tabLst>
                <a:tab algn="l" pos="0"/>
              </a:tabLst>
            </a:pPr>
            <a:r>
              <a:rPr b="0" lang="es-ES" sz="1800" spc="-1" strike="noStrike">
                <a:solidFill>
                  <a:srgbClr val="3f3f3f"/>
                </a:solidFill>
                <a:latin typeface="Calibri"/>
                <a:ea typeface="Calibri"/>
              </a:rPr>
              <a:t>identificar la raíz de los problemas de la industria del softwate</a:t>
            </a:r>
            <a:endParaRPr b="0" lang="en-US" sz="1800" spc="-1" strike="noStrike">
              <a:solidFill>
                <a:srgbClr val="000000"/>
              </a:solidFill>
              <a:latin typeface="Arial"/>
            </a:endParaRPr>
          </a:p>
          <a:p>
            <a:pPr lvl="8" marL="1699920" indent="-228600">
              <a:lnSpc>
                <a:spcPct val="90000"/>
              </a:lnSpc>
              <a:spcBef>
                <a:spcPts val="601"/>
              </a:spcBef>
              <a:buClr>
                <a:srgbClr val="549e39"/>
              </a:buClr>
              <a:buFont typeface="Noto Sans Symbols"/>
              <a:buChar char="❑"/>
              <a:tabLst>
                <a:tab algn="l" pos="0"/>
              </a:tabLst>
            </a:pPr>
            <a:r>
              <a:rPr b="0" lang="es-ES" sz="1800" spc="-1" strike="noStrike">
                <a:solidFill>
                  <a:srgbClr val="3f3f3f"/>
                </a:solidFill>
                <a:latin typeface="Calibri"/>
                <a:ea typeface="Calibri"/>
              </a:rPr>
              <a:t>Sentar </a:t>
            </a:r>
            <a:r>
              <a:rPr b="0" lang="es-ES" sz="2000" spc="-1" strike="noStrike">
                <a:solidFill>
                  <a:srgbClr val="3f3f3f"/>
                </a:solidFill>
                <a:latin typeface="Calibri"/>
                <a:ea typeface="Calibri"/>
              </a:rPr>
              <a:t>las bases de procesos sistemáticos, repetibles y confiables. </a:t>
            </a:r>
            <a:endParaRPr b="0" lang="en-US" sz="2000" spc="-1" strike="noStrike">
              <a:solidFill>
                <a:srgbClr val="000000"/>
              </a:solidFill>
              <a:latin typeface="Arial"/>
            </a:endParaRPr>
          </a:p>
          <a:p>
            <a:pPr marL="1699920" indent="-101520">
              <a:lnSpc>
                <a:spcPct val="90000"/>
              </a:lnSpc>
              <a:spcBef>
                <a:spcPts val="601"/>
              </a:spcBef>
              <a:buNone/>
              <a:tabLst>
                <a:tab algn="l" pos="0"/>
              </a:tabLst>
            </a:pPr>
            <a:endParaRPr b="0" lang="en-US" sz="2000" spc="-1" strike="noStrike">
              <a:solidFill>
                <a:srgbClr val="000000"/>
              </a:solidFill>
              <a:latin typeface="Arial"/>
            </a:endParaRPr>
          </a:p>
          <a:p>
            <a:pPr marL="1178640" indent="0">
              <a:lnSpc>
                <a:spcPct val="90000"/>
              </a:lnSpc>
              <a:spcBef>
                <a:spcPts val="601"/>
              </a:spcBef>
              <a:buNone/>
              <a:tabLst>
                <a:tab algn="l" pos="0"/>
              </a:tabLst>
            </a:pPr>
            <a:r>
              <a:rPr b="0" lang="es-ES" sz="2000" spc="-1" strike="noStrike">
                <a:solidFill>
                  <a:schemeClr val="dk1"/>
                </a:solidFill>
                <a:latin typeface="Calibri"/>
                <a:ea typeface="Calibri"/>
              </a:rPr>
              <a:t>Se comenzó a utilizar la expresión </a:t>
            </a:r>
            <a:r>
              <a:rPr b="1" lang="es-ES" sz="2800" spc="-1" strike="noStrike">
                <a:solidFill>
                  <a:srgbClr val="ffffff"/>
                </a:solidFill>
                <a:latin typeface="Calibri"/>
                <a:ea typeface="Calibri"/>
              </a:rPr>
              <a:t>“Ingeniería de Software”.</a:t>
            </a:r>
            <a:endParaRPr b="0" lang="en-US" sz="2800" spc="-1" strike="noStrike">
              <a:solidFill>
                <a:srgbClr val="000000"/>
              </a:solidFill>
              <a:latin typeface="Arial"/>
            </a:endParaRPr>
          </a:p>
          <a:p>
            <a:pPr marL="91440" indent="0">
              <a:lnSpc>
                <a:spcPct val="90000"/>
              </a:lnSpc>
              <a:spcBef>
                <a:spcPts val="1599"/>
              </a:spcBef>
              <a:buNone/>
              <a:tabLst>
                <a:tab algn="l" pos="0"/>
              </a:tabLst>
            </a:pPr>
            <a:endParaRPr b="0" lang="en-US" sz="2000" spc="-1" strike="noStrike">
              <a:solidFill>
                <a:srgbClr val="000000"/>
              </a:solidFill>
              <a:latin typeface="Arial"/>
            </a:endParaRPr>
          </a:p>
        </p:txBody>
      </p:sp>
      <p:cxnSp>
        <p:nvCxnSpPr>
          <p:cNvPr id="522" name="Google Shape;564;p16"/>
          <p:cNvCxnSpPr/>
          <p:nvPr/>
        </p:nvCxnSpPr>
        <p:spPr>
          <a:xfrm flipH="1">
            <a:off x="3331800" y="2914560"/>
            <a:ext cx="1728360" cy="432360"/>
          </a:xfrm>
          <a:prstGeom prst="straightConnector1">
            <a:avLst/>
          </a:prstGeom>
          <a:ln w="28575">
            <a:solidFill>
              <a:srgbClr val="549e39"/>
            </a:solidFill>
            <a:round/>
            <a:tailEnd len="med" type="stealth" w="med"/>
          </a:ln>
        </p:spPr>
      </p:cxnSp>
    </p:spTree>
  </p:cSld>
  <mc:AlternateContent>
    <mc:Choice Requires="p14">
      <p:transition spd="med" p14:dur="700">
        <p:fade/>
      </p:transition>
    </mc:Choice>
    <mc:Fallback>
      <p:transition spd="med">
        <p:fade/>
      </p:transition>
    </mc:Fallback>
  </mc:AlternateContent>
  <p:timing>
    <p:tnLst>
      <p:par>
        <p:cTn id="188" dur="indefinite" restart="never" nodeType="tmRoot">
          <p:childTnLst>
            <p:seq>
              <p:cTn id="189" dur="indefinite" nodeType="mainSeq">
                <p:childTnLst>
                  <p:par>
                    <p:cTn id="190" fill="hold">
                      <p:stCondLst>
                        <p:cond delay="indefinite"/>
                      </p:stCondLst>
                      <p:childTnLst>
                        <p:par>
                          <p:cTn id="191" fill="hold">
                            <p:stCondLst>
                              <p:cond delay="0"/>
                            </p:stCondLst>
                            <p:childTnLst>
                              <p:par>
                                <p:cTn id="192" nodeType="clickEffect" fill="hold" presetClass="entr" presetID="1">
                                  <p:stCondLst>
                                    <p:cond delay="0"/>
                                  </p:stCondLst>
                                  <p:childTnLst>
                                    <p:set>
                                      <p:cBhvr>
                                        <p:cTn id="193" dur="1" fill="hold">
                                          <p:stCondLst>
                                            <p:cond delay="0"/>
                                          </p:stCondLst>
                                        </p:cTn>
                                        <p:tgtEl>
                                          <p:spTgt spid="5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3" name="PlaceHolder 1"/>
          <p:cNvSpPr>
            <a:spLocks noGrp="1"/>
          </p:cNvSpPr>
          <p:nvPr>
            <p:ph type="title"/>
          </p:nvPr>
        </p:nvSpPr>
        <p:spPr>
          <a:xfrm>
            <a:off x="626040" y="26280"/>
            <a:ext cx="10815840" cy="1128960"/>
          </a:xfrm>
          <a:prstGeom prst="rect">
            <a:avLst/>
          </a:prstGeom>
          <a:noFill/>
          <a:ln w="0">
            <a:noFill/>
          </a:ln>
        </p:spPr>
        <p:txBody>
          <a:bodyPr lIns="91440" rIns="91440" tIns="45720" bIns="45720" anchor="b">
            <a:normAutofit/>
          </a:bodyPr>
          <a:p>
            <a:pPr indent="0">
              <a:lnSpc>
                <a:spcPct val="85000"/>
              </a:lnSpc>
              <a:buNone/>
              <a:tabLst>
                <a:tab algn="l" pos="0"/>
              </a:tabLst>
            </a:pPr>
            <a:r>
              <a:rPr b="1" lang="es-ES" sz="4400" spc="-1" strike="noStrike">
                <a:solidFill>
                  <a:srgbClr val="3f3f3f"/>
                </a:solidFill>
                <a:latin typeface="Calibri"/>
                <a:ea typeface="Calibri"/>
              </a:rPr>
              <a:t>Un poco de historia sobre la IS</a:t>
            </a:r>
            <a:endParaRPr b="0" lang="en-US" sz="4400" spc="-1" strike="noStrike">
              <a:solidFill>
                <a:srgbClr val="000000"/>
              </a:solidFill>
              <a:latin typeface="Arial"/>
            </a:endParaRPr>
          </a:p>
        </p:txBody>
      </p:sp>
      <p:sp>
        <p:nvSpPr>
          <p:cNvPr id="524" name="PlaceHolder 2"/>
          <p:cNvSpPr>
            <a:spLocks noGrp="1"/>
          </p:cNvSpPr>
          <p:nvPr>
            <p:ph type="sldNum" idx="119"/>
          </p:nvPr>
        </p:nvSpPr>
        <p:spPr>
          <a:xfrm>
            <a:off x="9286560" y="2852640"/>
            <a:ext cx="2937600" cy="104832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E1F63255-F948-48B6-BE09-1EEDCDA90BE1}" type="slidenum">
              <a:rPr b="0" lang="es-ES" sz="1050" spc="-1" strike="noStrike">
                <a:solidFill>
                  <a:srgbClr val="ffffff"/>
                </a:solidFill>
                <a:latin typeface="Calibri"/>
                <a:ea typeface="Calibri"/>
              </a:rPr>
              <a:t>25</a:t>
            </a:fld>
            <a:endParaRPr b="0" lang="en-US" sz="1050" spc="-1" strike="noStrike">
              <a:solidFill>
                <a:srgbClr val="000000"/>
              </a:solidFill>
              <a:latin typeface="Times New Roman"/>
            </a:endParaRPr>
          </a:p>
        </p:txBody>
      </p:sp>
      <p:sp>
        <p:nvSpPr>
          <p:cNvPr id="525" name="PlaceHolder 3"/>
          <p:cNvSpPr>
            <a:spLocks noGrp="1"/>
          </p:cNvSpPr>
          <p:nvPr>
            <p:ph/>
          </p:nvPr>
        </p:nvSpPr>
        <p:spPr>
          <a:xfrm>
            <a:off x="626040" y="1902600"/>
            <a:ext cx="9832320" cy="4478400"/>
          </a:xfrm>
          <a:prstGeom prst="rect">
            <a:avLst/>
          </a:prstGeom>
          <a:noFill/>
          <a:ln w="0">
            <a:noFill/>
          </a:ln>
        </p:spPr>
        <p:txBody>
          <a:bodyPr lIns="91440" rIns="91440" tIns="45720" bIns="45720" anchor="t">
            <a:normAutofit/>
          </a:bodyPr>
          <a:p>
            <a:pPr indent="0">
              <a:spcBef>
                <a:spcPts val="1417"/>
              </a:spcBef>
              <a:buNone/>
            </a:pPr>
            <a:endParaRPr b="0" lang="en-US" sz="2000" spc="-1" strike="noStrike">
              <a:solidFill>
                <a:srgbClr val="3f3f3f"/>
              </a:solidFill>
              <a:latin typeface="Calibri"/>
              <a:ea typeface="Calibri"/>
            </a:endParaRPr>
          </a:p>
        </p:txBody>
      </p:sp>
      <p:sp>
        <p:nvSpPr>
          <p:cNvPr id="526" name="Google Shape;572;p17"/>
          <p:cNvSpPr/>
          <p:nvPr/>
        </p:nvSpPr>
        <p:spPr>
          <a:xfrm>
            <a:off x="318600" y="1681200"/>
            <a:ext cx="7989840" cy="1912320"/>
          </a:xfrm>
          <a:prstGeom prst="roundRect">
            <a:avLst>
              <a:gd name="adj" fmla="val 16667"/>
            </a:avLst>
          </a:prstGeom>
          <a:solidFill>
            <a:srgbClr val="576063"/>
          </a:solidFill>
          <a:ln w="15875">
            <a:solidFill>
              <a:srgbClr val="3d5459"/>
            </a:solidFill>
            <a:round/>
          </a:ln>
        </p:spPr>
        <p:style>
          <a:lnRef idx="0"/>
          <a:fillRef idx="0"/>
          <a:effectRef idx="0"/>
          <a:fontRef idx="minor"/>
        </p:style>
        <p:txBody>
          <a:bodyPr anchor="ctr">
            <a:noAutofit/>
          </a:bodyPr>
          <a:p>
            <a:pPr marL="538200" indent="-174600">
              <a:lnSpc>
                <a:spcPct val="100000"/>
              </a:lnSpc>
              <a:tabLst>
                <a:tab algn="l" pos="0"/>
              </a:tabLst>
            </a:pPr>
            <a:r>
              <a:rPr b="1" lang="es-ES" sz="1550" spc="-1" strike="noStrike">
                <a:solidFill>
                  <a:schemeClr val="lt1"/>
                </a:solidFill>
                <a:latin typeface="Calibri"/>
                <a:ea typeface="Calibri"/>
              </a:rPr>
              <a:t>De los años 60  a los 80: maduración</a:t>
            </a:r>
            <a:endParaRPr b="0" lang="en-US" sz="1550" spc="-1" strike="noStrike">
              <a:solidFill>
                <a:srgbClr val="ffffff"/>
              </a:solidFill>
              <a:latin typeface="Arial"/>
            </a:endParaRPr>
          </a:p>
          <a:p>
            <a:pPr marL="627120" indent="-88920" algn="just">
              <a:lnSpc>
                <a:spcPct val="100000"/>
              </a:lnSpc>
              <a:tabLst>
                <a:tab algn="l" pos="0"/>
              </a:tabLst>
            </a:pPr>
            <a:r>
              <a:rPr b="0" lang="es-ES" sz="1550" spc="-1" strike="noStrike">
                <a:solidFill>
                  <a:schemeClr val="lt1"/>
                </a:solidFill>
                <a:latin typeface="Calibri"/>
                <a:ea typeface="Calibri"/>
              </a:rPr>
              <a:t>Programación modular, con ideas de acoplamiento y cohesión. Y surge un enfoque más formal, la Programación estructurada.</a:t>
            </a:r>
            <a:endParaRPr b="0" lang="en-US" sz="1550" spc="-1" strike="noStrike">
              <a:solidFill>
                <a:srgbClr val="ffffff"/>
              </a:solidFill>
              <a:latin typeface="Arial"/>
            </a:endParaRPr>
          </a:p>
          <a:p>
            <a:pPr marL="627120" indent="-88920" algn="just">
              <a:lnSpc>
                <a:spcPct val="100000"/>
              </a:lnSpc>
              <a:tabLst>
                <a:tab algn="l" pos="0"/>
              </a:tabLst>
            </a:pPr>
            <a:r>
              <a:rPr b="0" lang="es-ES" sz="1550" spc="-1" strike="noStrike">
                <a:solidFill>
                  <a:schemeClr val="lt1"/>
                </a:solidFill>
                <a:latin typeface="Calibri"/>
                <a:ea typeface="Calibri"/>
              </a:rPr>
              <a:t>Surge el desarrollo en cascada y hay ideas incipientes de prototipacion.</a:t>
            </a:r>
            <a:endParaRPr b="0" lang="en-US" sz="1550" spc="-1" strike="noStrike">
              <a:solidFill>
                <a:srgbClr val="ffffff"/>
              </a:solidFill>
              <a:latin typeface="Arial"/>
            </a:endParaRPr>
          </a:p>
        </p:txBody>
      </p:sp>
      <p:sp>
        <p:nvSpPr>
          <p:cNvPr id="527" name="Google Shape;573;p17"/>
          <p:cNvSpPr/>
          <p:nvPr/>
        </p:nvSpPr>
        <p:spPr>
          <a:xfrm>
            <a:off x="321840" y="2161080"/>
            <a:ext cx="8743320" cy="2437560"/>
          </a:xfrm>
          <a:prstGeom prst="roundRect">
            <a:avLst>
              <a:gd name="adj" fmla="val 16667"/>
            </a:avLst>
          </a:prstGeom>
          <a:solidFill>
            <a:srgbClr val="bea387"/>
          </a:solidFill>
          <a:ln w="15875">
            <a:solidFill>
              <a:srgbClr val="3d5459"/>
            </a:solidFill>
            <a:round/>
          </a:ln>
        </p:spPr>
        <p:style>
          <a:lnRef idx="0"/>
          <a:fillRef idx="0"/>
          <a:effectRef idx="0"/>
          <a:fontRef idx="minor"/>
        </p:style>
        <p:txBody>
          <a:bodyPr anchor="ctr">
            <a:noAutofit/>
          </a:bodyPr>
          <a:p>
            <a:pPr>
              <a:lnSpc>
                <a:spcPct val="100000"/>
              </a:lnSpc>
              <a:tabLst>
                <a:tab algn="l" pos="0"/>
              </a:tabLst>
            </a:pPr>
            <a:r>
              <a:rPr b="0" lang="es-ES" sz="1800" spc="-1" strike="noStrike">
                <a:solidFill>
                  <a:schemeClr val="lt1"/>
                </a:solidFill>
                <a:latin typeface="Calibri"/>
                <a:ea typeface="Calibri"/>
              </a:rPr>
              <a:t>Los años 80 a 90: edad de oro</a:t>
            </a:r>
            <a:endParaRPr b="0" lang="en-US" sz="1800" spc="-1" strike="noStrike">
              <a:solidFill>
                <a:srgbClr val="000000"/>
              </a:solidFill>
              <a:latin typeface="Arial"/>
            </a:endParaRPr>
          </a:p>
          <a:p>
            <a:pPr marL="457200" algn="just">
              <a:lnSpc>
                <a:spcPct val="100000"/>
              </a:lnSpc>
              <a:tabLst>
                <a:tab algn="l" pos="0"/>
              </a:tabLst>
            </a:pPr>
            <a:r>
              <a:rPr b="0" lang="es-ES" sz="1800" spc="-1" strike="noStrike">
                <a:solidFill>
                  <a:schemeClr val="lt1"/>
                </a:solidFill>
                <a:latin typeface="Calibri"/>
                <a:ea typeface="Calibri"/>
              </a:rPr>
              <a:t>Surgen los primeros problemas e calidad con el surgimiento de la globalización del software y sistemas distribuidos.</a:t>
            </a:r>
            <a:endParaRPr b="0" lang="en-US" sz="1800" spc="-1" strike="noStrike">
              <a:solidFill>
                <a:srgbClr val="000000"/>
              </a:solidFill>
              <a:latin typeface="Arial"/>
            </a:endParaRPr>
          </a:p>
          <a:p>
            <a:pPr marL="457200" algn="just">
              <a:lnSpc>
                <a:spcPct val="100000"/>
              </a:lnSpc>
              <a:tabLst>
                <a:tab algn="l" pos="0"/>
              </a:tabLst>
            </a:pPr>
            <a:r>
              <a:rPr b="0" lang="es-ES" sz="1800" spc="-1" strike="noStrike">
                <a:solidFill>
                  <a:schemeClr val="lt1"/>
                </a:solidFill>
                <a:latin typeface="Calibri"/>
                <a:ea typeface="Calibri"/>
              </a:rPr>
              <a:t>Con las ideas de programación orientada a objetos, surgen nuevos lenguajes, y la metodología estructurada pasa a competir con el desarrollo orientado a objetos </a:t>
            </a:r>
            <a:endParaRPr b="0" lang="en-US" sz="1800" spc="-1" strike="noStrike">
              <a:solidFill>
                <a:srgbClr val="000000"/>
              </a:solidFill>
              <a:latin typeface="Arial"/>
            </a:endParaRPr>
          </a:p>
          <a:p>
            <a:pPr marL="457200" algn="just">
              <a:lnSpc>
                <a:spcPct val="100000"/>
              </a:lnSpc>
              <a:tabLst>
                <a:tab algn="l" pos="0"/>
              </a:tabLst>
            </a:pPr>
            <a:r>
              <a:rPr b="0" lang="es-ES" sz="1800" spc="-1" strike="noStrike">
                <a:solidFill>
                  <a:schemeClr val="lt1"/>
                </a:solidFill>
                <a:latin typeface="Calibri"/>
                <a:ea typeface="Calibri"/>
              </a:rPr>
              <a:t>Surge la ingeniería basada en componentes</a:t>
            </a:r>
            <a:endParaRPr b="0" lang="en-US" sz="1800" spc="-1" strike="noStrike">
              <a:solidFill>
                <a:srgbClr val="000000"/>
              </a:solidFill>
              <a:latin typeface="Arial"/>
            </a:endParaRPr>
          </a:p>
        </p:txBody>
      </p:sp>
      <p:sp>
        <p:nvSpPr>
          <p:cNvPr id="528" name="Google Shape;574;p17"/>
          <p:cNvSpPr/>
          <p:nvPr/>
        </p:nvSpPr>
        <p:spPr>
          <a:xfrm>
            <a:off x="456120" y="3205800"/>
            <a:ext cx="7851960" cy="2770560"/>
          </a:xfrm>
          <a:prstGeom prst="roundRect">
            <a:avLst>
              <a:gd name="adj" fmla="val 16667"/>
            </a:avLst>
          </a:prstGeom>
          <a:solidFill>
            <a:srgbClr val="85b92a"/>
          </a:solidFill>
          <a:ln w="15875">
            <a:solidFill>
              <a:srgbClr val="3d5459"/>
            </a:solidFill>
            <a:round/>
          </a:ln>
        </p:spPr>
        <p:style>
          <a:lnRef idx="0"/>
          <a:fillRef idx="0"/>
          <a:effectRef idx="0"/>
          <a:fontRef idx="minor"/>
        </p:style>
        <p:txBody>
          <a:bodyPr anchor="ctr">
            <a:noAutofit/>
          </a:bodyPr>
          <a:p>
            <a:pPr>
              <a:lnSpc>
                <a:spcPct val="100000"/>
              </a:lnSpc>
              <a:tabLst>
                <a:tab algn="l" pos="0"/>
              </a:tabLst>
            </a:pPr>
            <a:r>
              <a:rPr b="0" lang="es-ES" sz="1800" spc="-1" strike="noStrike">
                <a:solidFill>
                  <a:schemeClr val="lt1"/>
                </a:solidFill>
                <a:latin typeface="Calibri"/>
                <a:ea typeface="Calibri"/>
              </a:rPr>
              <a:t>Los años 90 y el milenio: era de la disrupción </a:t>
            </a:r>
            <a:endParaRPr b="0" lang="en-US" sz="1800" spc="-1" strike="noStrike">
              <a:solidFill>
                <a:srgbClr val="ffffff"/>
              </a:solidFill>
              <a:latin typeface="Arial"/>
            </a:endParaRPr>
          </a:p>
          <a:p>
            <a:pPr marL="457200" algn="just">
              <a:lnSpc>
                <a:spcPct val="100000"/>
              </a:lnSpc>
              <a:tabLst>
                <a:tab algn="l" pos="0"/>
              </a:tabLst>
            </a:pPr>
            <a:r>
              <a:rPr b="0" lang="es-ES" sz="1800" spc="-1" strike="noStrike">
                <a:solidFill>
                  <a:schemeClr val="lt1"/>
                </a:solidFill>
                <a:latin typeface="Calibri"/>
                <a:ea typeface="Calibri"/>
              </a:rPr>
              <a:t>El cambio surge con Internet. </a:t>
            </a:r>
            <a:endParaRPr b="0" lang="en-US" sz="1800" spc="-1" strike="noStrike">
              <a:solidFill>
                <a:srgbClr val="ffffff"/>
              </a:solidFill>
              <a:latin typeface="Arial"/>
            </a:endParaRPr>
          </a:p>
          <a:p>
            <a:pPr marL="457200" algn="just">
              <a:lnSpc>
                <a:spcPct val="100000"/>
              </a:lnSpc>
              <a:tabLst>
                <a:tab algn="l" pos="0"/>
              </a:tabLst>
            </a:pPr>
            <a:r>
              <a:rPr b="0" lang="es-ES" sz="1800" spc="-1" strike="noStrike">
                <a:solidFill>
                  <a:schemeClr val="lt1"/>
                </a:solidFill>
                <a:latin typeface="Calibri"/>
                <a:ea typeface="Calibri"/>
              </a:rPr>
              <a:t>La integración continua con desarrollo incremental e iterativo se convierte en norma.</a:t>
            </a:r>
            <a:endParaRPr b="0" lang="en-US" sz="1800" spc="-1" strike="noStrike">
              <a:solidFill>
                <a:srgbClr val="ffffff"/>
              </a:solidFill>
              <a:latin typeface="Arial"/>
            </a:endParaRPr>
          </a:p>
          <a:p>
            <a:pPr marL="457200" algn="just">
              <a:lnSpc>
                <a:spcPct val="100000"/>
              </a:lnSpc>
              <a:tabLst>
                <a:tab algn="l" pos="0"/>
              </a:tabLst>
            </a:pPr>
            <a:r>
              <a:rPr b="0" lang="es-ES" sz="1800" spc="-1" strike="noStrike">
                <a:solidFill>
                  <a:schemeClr val="lt1"/>
                </a:solidFill>
                <a:latin typeface="Calibri"/>
                <a:ea typeface="Calibri"/>
              </a:rPr>
              <a:t>Los patrones influyen en la generación del desarrollo de software.</a:t>
            </a:r>
            <a:endParaRPr b="0" lang="en-US" sz="1800" spc="-1" strike="noStrike">
              <a:solidFill>
                <a:srgbClr val="ffffff"/>
              </a:solidFill>
              <a:latin typeface="Arial"/>
            </a:endParaRPr>
          </a:p>
          <a:p>
            <a:pPr marL="457200" algn="just">
              <a:lnSpc>
                <a:spcPct val="100000"/>
              </a:lnSpc>
              <a:tabLst>
                <a:tab algn="l" pos="0"/>
              </a:tabLst>
            </a:pPr>
            <a:r>
              <a:rPr b="0" lang="es-ES" sz="1800" spc="-1" strike="noStrike">
                <a:solidFill>
                  <a:schemeClr val="lt1"/>
                </a:solidFill>
                <a:latin typeface="Calibri"/>
                <a:ea typeface="Calibri"/>
              </a:rPr>
              <a:t>Surgen las bases de código abierto.</a:t>
            </a:r>
            <a:endParaRPr b="0" lang="en-US" sz="1800" spc="-1" strike="noStrike">
              <a:solidFill>
                <a:srgbClr val="ffffff"/>
              </a:solidFill>
              <a:latin typeface="Arial"/>
            </a:endParaRPr>
          </a:p>
          <a:p>
            <a:pPr marL="457200" algn="just">
              <a:lnSpc>
                <a:spcPct val="100000"/>
              </a:lnSpc>
              <a:tabLst>
                <a:tab algn="l" pos="0"/>
              </a:tabLst>
            </a:pPr>
            <a:r>
              <a:rPr b="0" lang="es-ES" sz="1800" spc="-1" strike="noStrike">
                <a:solidFill>
                  <a:schemeClr val="lt1"/>
                </a:solidFill>
                <a:latin typeface="Calibri"/>
                <a:ea typeface="Calibri"/>
              </a:rPr>
              <a:t>Los dispositivos móviles aparecen en escena y el mundo cambia nuevamente</a:t>
            </a:r>
            <a:endParaRPr b="0" lang="en-US" sz="1800" spc="-1" strike="noStrike">
              <a:solidFill>
                <a:srgbClr val="ffffff"/>
              </a:solidFill>
              <a:latin typeface="Arial"/>
            </a:endParaRPr>
          </a:p>
          <a:p>
            <a:pPr marL="457200" algn="just">
              <a:lnSpc>
                <a:spcPct val="100000"/>
              </a:lnSpc>
              <a:tabLst>
                <a:tab algn="l" pos="0"/>
              </a:tabLst>
            </a:pPr>
            <a:r>
              <a:rPr b="0" lang="es-ES" sz="1800" spc="-1" strike="noStrike">
                <a:solidFill>
                  <a:schemeClr val="lt1"/>
                </a:solidFill>
                <a:latin typeface="Calibri"/>
                <a:ea typeface="Calibri"/>
              </a:rPr>
              <a:t>Surgen las Metodologías ágiles </a:t>
            </a:r>
            <a:endParaRPr b="0" lang="en-US" sz="1800" spc="-1" strike="noStrike">
              <a:solidFill>
                <a:srgbClr val="ffffff"/>
              </a:solidFill>
              <a:latin typeface="Arial"/>
            </a:endParaRPr>
          </a:p>
        </p:txBody>
      </p:sp>
      <p:sp>
        <p:nvSpPr>
          <p:cNvPr id="529" name="Google Shape;575;p17"/>
          <p:cNvSpPr/>
          <p:nvPr/>
        </p:nvSpPr>
        <p:spPr>
          <a:xfrm>
            <a:off x="456120" y="3684240"/>
            <a:ext cx="8191080" cy="2533680"/>
          </a:xfrm>
          <a:prstGeom prst="roundRect">
            <a:avLst>
              <a:gd name="adj" fmla="val 16667"/>
            </a:avLst>
          </a:prstGeom>
          <a:solidFill>
            <a:srgbClr val="9aadc3"/>
          </a:solidFill>
          <a:ln w="15875">
            <a:solidFill>
              <a:srgbClr val="3d5459"/>
            </a:solidFill>
            <a:round/>
          </a:ln>
        </p:spPr>
        <p:style>
          <a:lnRef idx="0"/>
          <a:fillRef idx="0"/>
          <a:effectRef idx="0"/>
          <a:fontRef idx="minor"/>
        </p:style>
        <p:txBody>
          <a:bodyPr anchor="ctr">
            <a:noAutofit/>
          </a:bodyPr>
          <a:p>
            <a:pPr marL="457200" algn="just">
              <a:lnSpc>
                <a:spcPct val="100000"/>
              </a:lnSpc>
              <a:tabLst>
                <a:tab algn="l" pos="0"/>
              </a:tabLst>
            </a:pPr>
            <a:r>
              <a:rPr b="0" lang="es-ES" sz="2000" spc="-1" strike="noStrike">
                <a:solidFill>
                  <a:schemeClr val="lt1"/>
                </a:solidFill>
                <a:latin typeface="Calibri"/>
                <a:ea typeface="Calibri"/>
              </a:rPr>
              <a:t>La actualidad: Big Data y IA</a:t>
            </a:r>
            <a:endParaRPr b="0" lang="en-US" sz="2000" spc="-1" strike="noStrike">
              <a:solidFill>
                <a:srgbClr val="000000"/>
              </a:solidFill>
              <a:latin typeface="Arial"/>
            </a:endParaRPr>
          </a:p>
          <a:p>
            <a:pPr marL="457200" algn="just">
              <a:lnSpc>
                <a:spcPct val="100000"/>
              </a:lnSpc>
              <a:tabLst>
                <a:tab algn="l" pos="0"/>
              </a:tabLst>
            </a:pPr>
            <a:r>
              <a:rPr b="0" lang="es-ES" sz="2000" spc="-1" strike="noStrike">
                <a:solidFill>
                  <a:schemeClr val="lt1"/>
                </a:solidFill>
                <a:latin typeface="Calibri"/>
                <a:ea typeface="Calibri"/>
              </a:rPr>
              <a:t>Los cimientos de la IA hace décadas que existe, lo que ha dado el cambio es el crecimiento de la cantidad de datos, lo que han hecho viables los enfoques estadísticos  y las redes neuronales</a:t>
            </a:r>
            <a:r>
              <a:rPr b="0" lang="es-ES" sz="1600" spc="-1" strike="noStrike">
                <a:solidFill>
                  <a:schemeClr val="lt1"/>
                </a:solidFill>
                <a:latin typeface="Calibri"/>
                <a:ea typeface="Calibri"/>
              </a:rPr>
              <a:t>.</a:t>
            </a:r>
            <a:endParaRPr b="0" lang="en-US" sz="1600" spc="-1" strike="noStrike">
              <a:solidFill>
                <a:srgbClr val="000000"/>
              </a:solidFill>
              <a:latin typeface="Arial"/>
            </a:endParaRPr>
          </a:p>
        </p:txBody>
      </p:sp>
      <p:pic>
        <p:nvPicPr>
          <p:cNvPr id="530" name="Google Shape;576;p17" descr=""/>
          <p:cNvPicPr/>
          <p:nvPr/>
        </p:nvPicPr>
        <p:blipFill>
          <a:blip r:embed="rId1"/>
          <a:srcRect l="0" t="2616" r="0" b="0"/>
          <a:stretch/>
        </p:blipFill>
        <p:spPr>
          <a:xfrm>
            <a:off x="7813800" y="1096200"/>
            <a:ext cx="4113720" cy="2417040"/>
          </a:xfrm>
          <a:prstGeom prst="rect">
            <a:avLst/>
          </a:prstGeom>
          <a:ln w="0">
            <a:noFill/>
          </a:ln>
        </p:spPr>
      </p:pic>
      <p:pic>
        <p:nvPicPr>
          <p:cNvPr id="531" name="Google Shape;577;p17" descr=""/>
          <p:cNvPicPr/>
          <p:nvPr/>
        </p:nvPicPr>
        <p:blipFill>
          <a:blip r:embed="rId2"/>
          <a:stretch/>
        </p:blipFill>
        <p:spPr>
          <a:xfrm>
            <a:off x="8685720" y="2023560"/>
            <a:ext cx="3223080" cy="2417040"/>
          </a:xfrm>
          <a:prstGeom prst="rect">
            <a:avLst/>
          </a:prstGeom>
          <a:ln w="0">
            <a:noFill/>
          </a:ln>
        </p:spPr>
      </p:pic>
      <p:pic>
        <p:nvPicPr>
          <p:cNvPr id="532" name="Google Shape;578;p17" descr=""/>
          <p:cNvPicPr/>
          <p:nvPr/>
        </p:nvPicPr>
        <p:blipFill>
          <a:blip r:embed="rId3"/>
          <a:stretch/>
        </p:blipFill>
        <p:spPr>
          <a:xfrm>
            <a:off x="8442720" y="3225960"/>
            <a:ext cx="3558600" cy="2315880"/>
          </a:xfrm>
          <a:prstGeom prst="rect">
            <a:avLst/>
          </a:prstGeom>
          <a:ln w="0">
            <a:noFill/>
          </a:ln>
        </p:spPr>
      </p:pic>
      <p:pic>
        <p:nvPicPr>
          <p:cNvPr id="533" name="Google Shape;579;p17" descr=""/>
          <p:cNvPicPr/>
          <p:nvPr/>
        </p:nvPicPr>
        <p:blipFill>
          <a:blip r:embed="rId4"/>
          <a:srcRect l="9283" t="9662" r="10824" b="4907"/>
          <a:stretch/>
        </p:blipFill>
        <p:spPr>
          <a:xfrm>
            <a:off x="7718400" y="3488040"/>
            <a:ext cx="4443480" cy="2488680"/>
          </a:xfrm>
          <a:prstGeom prst="rect">
            <a:avLst/>
          </a:prstGeom>
          <a:ln w="0">
            <a:noFill/>
          </a:ln>
        </p:spPr>
      </p:pic>
      <p:sp>
        <p:nvSpPr>
          <p:cNvPr id="534" name="Google Shape;580;p17"/>
          <p:cNvSpPr/>
          <p:nvPr/>
        </p:nvSpPr>
        <p:spPr>
          <a:xfrm>
            <a:off x="5647680" y="6468120"/>
            <a:ext cx="6701760" cy="22860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900" spc="-1" strike="noStrike">
                <a:solidFill>
                  <a:srgbClr val="a5a5a5"/>
                </a:solidFill>
                <a:latin typeface="Calibri"/>
                <a:ea typeface="Calibri"/>
              </a:rPr>
              <a:t>The History of Software Engineering. Grady Booch</a:t>
            </a:r>
            <a:endParaRPr b="0" lang="en-US" sz="900" spc="-1" strike="noStrike">
              <a:solidFill>
                <a:srgbClr val="000000"/>
              </a:solidFill>
              <a:latin typeface="Arial"/>
            </a:endParaRPr>
          </a:p>
        </p:txBody>
      </p:sp>
      <p:sp>
        <p:nvSpPr>
          <p:cNvPr id="535" name="Google Shape;581;p17"/>
          <p:cNvSpPr/>
          <p:nvPr/>
        </p:nvSpPr>
        <p:spPr>
          <a:xfrm>
            <a:off x="1923480" y="1254240"/>
            <a:ext cx="7851960" cy="4318920"/>
          </a:xfrm>
          <a:prstGeom prst="roundRect">
            <a:avLst>
              <a:gd name="adj" fmla="val 16667"/>
            </a:avLst>
          </a:prstGeom>
          <a:solidFill>
            <a:schemeClr val="accent2"/>
          </a:solidFill>
          <a:ln w="15875">
            <a:solidFill>
              <a:srgbClr val="3d5459"/>
            </a:solidFill>
            <a:round/>
          </a:ln>
        </p:spPr>
        <p:style>
          <a:lnRef idx="0"/>
          <a:fillRef idx="0"/>
          <a:effectRef idx="0"/>
          <a:fontRef idx="minor"/>
        </p:style>
        <p:txBody>
          <a:bodyPr anchor="ctr">
            <a:noAutofit/>
          </a:bodyPr>
          <a:p>
            <a:pPr marL="457200" algn="just">
              <a:lnSpc>
                <a:spcPct val="100000"/>
              </a:lnSpc>
              <a:tabLst>
                <a:tab algn="l" pos="0"/>
              </a:tabLst>
            </a:pPr>
            <a:r>
              <a:rPr b="0" lang="es-ES" sz="2000" spc="-1" strike="noStrike">
                <a:solidFill>
                  <a:schemeClr val="lt1"/>
                </a:solidFill>
                <a:latin typeface="Calibri"/>
                <a:ea typeface="Calibri"/>
              </a:rPr>
              <a:t>Las preguntas que debemos responder:</a:t>
            </a:r>
            <a:endParaRPr b="0" lang="en-US" sz="2000" spc="-1" strike="noStrike">
              <a:solidFill>
                <a:srgbClr val="ffffff"/>
              </a:solidFill>
              <a:latin typeface="Arial"/>
            </a:endParaRPr>
          </a:p>
          <a:p>
            <a:pPr lvl="3" marL="743040" indent="-285840" algn="just">
              <a:lnSpc>
                <a:spcPct val="100000"/>
              </a:lnSpc>
              <a:buClr>
                <a:srgbClr val="000000"/>
              </a:buClr>
              <a:buFont typeface="Arial"/>
              <a:buChar char="•"/>
              <a:tabLst>
                <a:tab algn="l" pos="0"/>
              </a:tabLst>
            </a:pPr>
            <a:r>
              <a:rPr b="0" lang="es-ES" sz="2000" spc="-1" strike="noStrike">
                <a:solidFill>
                  <a:schemeClr val="lt1"/>
                </a:solidFill>
                <a:latin typeface="Calibri"/>
                <a:ea typeface="Calibri"/>
              </a:rPr>
              <a:t>¿Cómo puede afectar IA al proceso de Ingeniería de software? </a:t>
            </a:r>
            <a:endParaRPr b="0" lang="en-US" sz="2000" spc="-1" strike="noStrike">
              <a:solidFill>
                <a:srgbClr val="ffffff"/>
              </a:solidFill>
              <a:latin typeface="Arial"/>
            </a:endParaRPr>
          </a:p>
          <a:p>
            <a:pPr lvl="3" marL="743040" indent="-285840" algn="just">
              <a:lnSpc>
                <a:spcPct val="100000"/>
              </a:lnSpc>
              <a:buClr>
                <a:srgbClr val="000000"/>
              </a:buClr>
              <a:buFont typeface="Arial"/>
              <a:buChar char="•"/>
              <a:tabLst>
                <a:tab algn="l" pos="0"/>
              </a:tabLst>
            </a:pPr>
            <a:r>
              <a:rPr b="0" lang="es-ES" sz="2000" spc="-1" strike="noStrike">
                <a:solidFill>
                  <a:schemeClr val="lt1"/>
                </a:solidFill>
                <a:latin typeface="Calibri"/>
                <a:ea typeface="Calibri"/>
              </a:rPr>
              <a:t>¿Cuál es el mejor ciclo de vida para sistemas cuyos componentes no programamos? </a:t>
            </a:r>
            <a:endParaRPr b="0" lang="en-US" sz="2000" spc="-1" strike="noStrike">
              <a:solidFill>
                <a:srgbClr val="ffffff"/>
              </a:solidFill>
              <a:latin typeface="Arial"/>
            </a:endParaRPr>
          </a:p>
          <a:p>
            <a:pPr lvl="3" marL="743040" indent="-285840" algn="just">
              <a:lnSpc>
                <a:spcPct val="100000"/>
              </a:lnSpc>
              <a:buClr>
                <a:srgbClr val="000000"/>
              </a:buClr>
              <a:buFont typeface="Arial"/>
              <a:buChar char="•"/>
              <a:tabLst>
                <a:tab algn="l" pos="0"/>
              </a:tabLst>
            </a:pPr>
            <a:r>
              <a:rPr b="0" lang="es-ES" sz="2000" spc="-1" strike="noStrike">
                <a:solidFill>
                  <a:schemeClr val="lt1"/>
                </a:solidFill>
                <a:latin typeface="Calibri"/>
                <a:ea typeface="Calibri"/>
              </a:rPr>
              <a:t>¿Podemos explicar y o confiar en sistemas realizados por componentes  que no hemos programado?</a:t>
            </a:r>
            <a:endParaRPr b="0" lang="en-US" sz="2000" spc="-1" strike="noStrike">
              <a:solidFill>
                <a:srgbClr val="ffffff"/>
              </a:solidFill>
              <a:latin typeface="Arial"/>
            </a:endParaRPr>
          </a:p>
          <a:p>
            <a:pPr>
              <a:lnSpc>
                <a:spcPct val="100000"/>
              </a:lnSpc>
              <a:tabLst>
                <a:tab algn="l" pos="0"/>
              </a:tabLst>
            </a:pPr>
            <a:endParaRPr b="0" lang="en-US" sz="6000" spc="-1" strike="noStrike">
              <a:solidFill>
                <a:srgbClr val="ffffff"/>
              </a:solidFill>
              <a:latin typeface="Arial"/>
            </a:endParaRPr>
          </a:p>
        </p:txBody>
      </p:sp>
    </p:spTree>
  </p:cSld>
  <mc:AlternateContent>
    <mc:Choice Requires="p14">
      <p:transition spd="med" p14:dur="700">
        <p:fade/>
      </p:transition>
    </mc:Choice>
    <mc:Fallback>
      <p:transition spd="med">
        <p:fade/>
      </p:transition>
    </mc:Fallback>
  </mc:AlternateContent>
  <p:timing>
    <p:tnLst>
      <p:par>
        <p:cTn id="194" dur="indefinite" restart="never" nodeType="tmRoot">
          <p:childTnLst>
            <p:seq>
              <p:cTn id="195" dur="indefinite" nodeType="mainSeq">
                <p:childTnLst>
                  <p:par>
                    <p:cTn id="196" fill="hold">
                      <p:stCondLst>
                        <p:cond delay="indefinite"/>
                      </p:stCondLst>
                      <p:childTnLst>
                        <p:par>
                          <p:cTn id="197" fill="hold">
                            <p:stCondLst>
                              <p:cond delay="0"/>
                            </p:stCondLst>
                            <p:childTnLst>
                              <p:par>
                                <p:cTn id="198" nodeType="clickEffect" fill="hold" presetClass="entr" presetID="10">
                                  <p:stCondLst>
                                    <p:cond delay="0"/>
                                  </p:stCondLst>
                                  <p:childTnLst>
                                    <p:set>
                                      <p:cBhvr>
                                        <p:cTn id="199" dur="1" fill="hold">
                                          <p:stCondLst>
                                            <p:cond delay="0"/>
                                          </p:stCondLst>
                                        </p:cTn>
                                        <p:tgtEl>
                                          <p:spTgt spid="526"/>
                                        </p:tgtEl>
                                        <p:attrNameLst>
                                          <p:attrName>style.visibility</p:attrName>
                                        </p:attrNameLst>
                                      </p:cBhvr>
                                      <p:to>
                                        <p:strVal val="visible"/>
                                      </p:to>
                                    </p:set>
                                    <p:animEffect filter="fade" transition="in">
                                      <p:cBhvr additive="repl">
                                        <p:cTn id="200" dur="1000"/>
                                        <p:tgtEl>
                                          <p:spTgt spid="526"/>
                                        </p:tgtEl>
                                      </p:cBhvr>
                                    </p:animEffect>
                                  </p:childTnLst>
                                </p:cTn>
                              </p:par>
                            </p:childTnLst>
                          </p:cTn>
                        </p:par>
                      </p:childTnLst>
                    </p:cTn>
                  </p:par>
                  <p:par>
                    <p:cTn id="201" fill="hold">
                      <p:stCondLst>
                        <p:cond delay="indefinite"/>
                      </p:stCondLst>
                      <p:childTnLst>
                        <p:par>
                          <p:cTn id="202" fill="hold">
                            <p:stCondLst>
                              <p:cond delay="0"/>
                            </p:stCondLst>
                            <p:childTnLst>
                              <p:par>
                                <p:cTn id="203" nodeType="clickEffect" fill="hold" presetClass="entr" presetID="1">
                                  <p:stCondLst>
                                    <p:cond delay="0"/>
                                  </p:stCondLst>
                                  <p:childTnLst>
                                    <p:set>
                                      <p:cBhvr>
                                        <p:cTn id="204" dur="1" fill="hold">
                                          <p:stCondLst>
                                            <p:cond delay="0"/>
                                          </p:stCondLst>
                                        </p:cTn>
                                        <p:tgtEl>
                                          <p:spTgt spid="524"/>
                                        </p:tgtEl>
                                        <p:attrNameLst>
                                          <p:attrName>style.visibility</p:attrName>
                                        </p:attrNameLst>
                                      </p:cBhvr>
                                      <p:to>
                                        <p:strVal val="visible"/>
                                      </p:to>
                                    </p:set>
                                  </p:childTnLst>
                                </p:cTn>
                              </p:par>
                              <p:par>
                                <p:cTn id="205" nodeType="withEffect" fill="hold" presetClass="exit" presetID="10">
                                  <p:stCondLst>
                                    <p:cond delay="3000"/>
                                  </p:stCondLst>
                                  <p:childTnLst>
                                    <p:animEffect filter="fade" transition="out">
                                      <p:cBhvr additive="repl">
                                        <p:cTn id="206" dur="500"/>
                                        <p:tgtEl>
                                          <p:spTgt spid="524"/>
                                        </p:tgtEl>
                                      </p:cBhvr>
                                    </p:animEffect>
                                    <p:set>
                                      <p:cBhvr>
                                        <p:cTn id="207" dur="1" fill="hold">
                                          <p:stCondLst>
                                            <p:cond delay="500"/>
                                          </p:stCondLst>
                                        </p:cTn>
                                        <p:tgtEl>
                                          <p:spTgt spid="524"/>
                                        </p:tgtEl>
                                        <p:attrNameLst>
                                          <p:attrName>style.visibility</p:attrName>
                                        </p:attrNameLst>
                                      </p:cBhvr>
                                      <p:to>
                                        <p:strVal val="hidden"/>
                                      </p:to>
                                    </p:set>
                                  </p:childTnLst>
                                </p:cTn>
                              </p:par>
                            </p:childTnLst>
                          </p:cTn>
                        </p:par>
                      </p:childTnLst>
                    </p:cTn>
                  </p:par>
                  <p:par>
                    <p:cTn id="208" fill="hold">
                      <p:stCondLst>
                        <p:cond delay="indefinite"/>
                      </p:stCondLst>
                      <p:childTnLst>
                        <p:par>
                          <p:cTn id="209" fill="hold">
                            <p:stCondLst>
                              <p:cond delay="0"/>
                            </p:stCondLst>
                            <p:childTnLst>
                              <p:par>
                                <p:cTn id="210" nodeType="clickEffect" fill="hold" presetClass="entr" presetID="10">
                                  <p:stCondLst>
                                    <p:cond delay="0"/>
                                  </p:stCondLst>
                                  <p:childTnLst>
                                    <p:set>
                                      <p:cBhvr>
                                        <p:cTn id="211" dur="1" fill="hold">
                                          <p:stCondLst>
                                            <p:cond delay="0"/>
                                          </p:stCondLst>
                                        </p:cTn>
                                        <p:tgtEl>
                                          <p:spTgt spid="527"/>
                                        </p:tgtEl>
                                        <p:attrNameLst>
                                          <p:attrName>style.visibility</p:attrName>
                                        </p:attrNameLst>
                                      </p:cBhvr>
                                      <p:to>
                                        <p:strVal val="visible"/>
                                      </p:to>
                                    </p:set>
                                    <p:animEffect filter="fade" transition="in">
                                      <p:cBhvr additive="repl">
                                        <p:cTn id="212" dur="500"/>
                                        <p:tgtEl>
                                          <p:spTgt spid="527"/>
                                        </p:tgtEl>
                                      </p:cBhvr>
                                    </p:animEffect>
                                  </p:childTnLst>
                                </p:cTn>
                              </p:par>
                            </p:childTnLst>
                          </p:cTn>
                        </p:par>
                      </p:childTnLst>
                    </p:cTn>
                  </p:par>
                  <p:par>
                    <p:cTn id="213" fill="hold">
                      <p:stCondLst>
                        <p:cond delay="indefinite"/>
                      </p:stCondLst>
                      <p:childTnLst>
                        <p:par>
                          <p:cTn id="214" fill="hold">
                            <p:stCondLst>
                              <p:cond delay="0"/>
                            </p:stCondLst>
                            <p:childTnLst>
                              <p:par>
                                <p:cTn id="215" nodeType="clickEffect" fill="hold" presetClass="entr" presetID="1">
                                  <p:stCondLst>
                                    <p:cond delay="0"/>
                                  </p:stCondLst>
                                  <p:childTnLst>
                                    <p:set>
                                      <p:cBhvr>
                                        <p:cTn id="216" dur="1" fill="hold">
                                          <p:stCondLst>
                                            <p:cond delay="0"/>
                                          </p:stCondLst>
                                        </p:cTn>
                                        <p:tgtEl>
                                          <p:spTgt spid="531"/>
                                        </p:tgtEl>
                                        <p:attrNameLst>
                                          <p:attrName>style.visibility</p:attrName>
                                        </p:attrNameLst>
                                      </p:cBhvr>
                                      <p:to>
                                        <p:strVal val="visible"/>
                                      </p:to>
                                    </p:set>
                                  </p:childTnLst>
                                </p:cTn>
                              </p:par>
                              <p:par>
                                <p:cTn id="217" nodeType="withEffect" fill="hold" presetClass="exit" presetID="10">
                                  <p:stCondLst>
                                    <p:cond delay="3000"/>
                                  </p:stCondLst>
                                  <p:childTnLst>
                                    <p:animEffect filter="fade" transition="out">
                                      <p:cBhvr additive="repl">
                                        <p:cTn id="218" dur="500"/>
                                        <p:tgtEl>
                                          <p:spTgt spid="531"/>
                                        </p:tgtEl>
                                      </p:cBhvr>
                                    </p:animEffect>
                                    <p:set>
                                      <p:cBhvr>
                                        <p:cTn id="219" dur="1" fill="hold">
                                          <p:stCondLst>
                                            <p:cond delay="500"/>
                                          </p:stCondLst>
                                        </p:cTn>
                                        <p:tgtEl>
                                          <p:spTgt spid="531"/>
                                        </p:tgtEl>
                                        <p:attrNameLst>
                                          <p:attrName>style.visibility</p:attrName>
                                        </p:attrNameLst>
                                      </p:cBhvr>
                                      <p:to>
                                        <p:strVal val="hidden"/>
                                      </p:to>
                                    </p:set>
                                  </p:childTnLst>
                                </p:cTn>
                              </p:par>
                            </p:childTnLst>
                          </p:cTn>
                        </p:par>
                      </p:childTnLst>
                    </p:cTn>
                  </p:par>
                  <p:par>
                    <p:cTn id="220" fill="hold">
                      <p:stCondLst>
                        <p:cond delay="indefinite"/>
                      </p:stCondLst>
                      <p:childTnLst>
                        <p:par>
                          <p:cTn id="221" fill="hold">
                            <p:stCondLst>
                              <p:cond delay="0"/>
                            </p:stCondLst>
                            <p:childTnLst>
                              <p:par>
                                <p:cTn id="222" nodeType="clickEffect" fill="hold" presetClass="entr" presetID="2" presetSubtype="4">
                                  <p:stCondLst>
                                    <p:cond delay="0"/>
                                  </p:stCondLst>
                                  <p:childTnLst>
                                    <p:set>
                                      <p:cBhvr>
                                        <p:cTn id="223" dur="1" fill="hold">
                                          <p:stCondLst>
                                            <p:cond delay="0"/>
                                          </p:stCondLst>
                                        </p:cTn>
                                        <p:tgtEl>
                                          <p:spTgt spid="528"/>
                                        </p:tgtEl>
                                        <p:attrNameLst>
                                          <p:attrName>style.visibility</p:attrName>
                                        </p:attrNameLst>
                                      </p:cBhvr>
                                      <p:to>
                                        <p:strVal val="visible"/>
                                      </p:to>
                                    </p:set>
                                    <p:anim calcmode="lin" valueType="num">
                                      <p:cBhvr additive="repl">
                                        <p:cTn id="224" dur="500"/>
                                        <p:tgtEl>
                                          <p:spTgt spid="528"/>
                                        </p:tgtEl>
                                        <p:attrNameLst>
                                          <p:attrName>ppt_y</p:attrName>
                                        </p:attrNameLst>
                                      </p:cBhvr>
                                      <p:tavLst>
                                        <p:tav tm="0">
                                          <p:val>
                                            <p:strVal val="#ppt_y+1"/>
                                          </p:val>
                                        </p:tav>
                                        <p:tav tm="100000">
                                          <p:val>
                                            <p:strVal val="#ppt_y"/>
                                          </p:val>
                                        </p:tav>
                                      </p:tavLst>
                                    </p:anim>
                                  </p:childTnLst>
                                </p:cTn>
                              </p:par>
                            </p:childTnLst>
                          </p:cTn>
                        </p:par>
                      </p:childTnLst>
                    </p:cTn>
                  </p:par>
                  <p:par>
                    <p:cTn id="225" fill="hold">
                      <p:stCondLst>
                        <p:cond delay="indefinite"/>
                      </p:stCondLst>
                      <p:childTnLst>
                        <p:par>
                          <p:cTn id="226" fill="hold">
                            <p:stCondLst>
                              <p:cond delay="0"/>
                            </p:stCondLst>
                            <p:childTnLst>
                              <p:par>
                                <p:cTn id="227" nodeType="clickEffect" fill="hold" presetClass="entr" presetID="1">
                                  <p:stCondLst>
                                    <p:cond delay="0"/>
                                  </p:stCondLst>
                                  <p:childTnLst>
                                    <p:set>
                                      <p:cBhvr>
                                        <p:cTn id="228" dur="1" fill="hold">
                                          <p:stCondLst>
                                            <p:cond delay="0"/>
                                          </p:stCondLst>
                                        </p:cTn>
                                        <p:tgtEl>
                                          <p:spTgt spid="532"/>
                                        </p:tgtEl>
                                        <p:attrNameLst>
                                          <p:attrName>style.visibility</p:attrName>
                                        </p:attrNameLst>
                                      </p:cBhvr>
                                      <p:to>
                                        <p:strVal val="visible"/>
                                      </p:to>
                                    </p:set>
                                  </p:childTnLst>
                                </p:cTn>
                              </p:par>
                              <p:par>
                                <p:cTn id="229" nodeType="withEffect" fill="hold" presetClass="exit" presetID="10">
                                  <p:stCondLst>
                                    <p:cond delay="3000"/>
                                  </p:stCondLst>
                                  <p:childTnLst>
                                    <p:animEffect filter="fade" transition="out">
                                      <p:cBhvr additive="repl">
                                        <p:cTn id="230" dur="500"/>
                                        <p:tgtEl>
                                          <p:spTgt spid="532"/>
                                        </p:tgtEl>
                                      </p:cBhvr>
                                    </p:animEffect>
                                    <p:set>
                                      <p:cBhvr>
                                        <p:cTn id="231" dur="1" fill="hold">
                                          <p:stCondLst>
                                            <p:cond delay="500"/>
                                          </p:stCondLst>
                                        </p:cTn>
                                        <p:tgtEl>
                                          <p:spTgt spid="532"/>
                                        </p:tgtEl>
                                        <p:attrNameLst>
                                          <p:attrName>style.visibility</p:attrName>
                                        </p:attrNameLst>
                                      </p:cBhvr>
                                      <p:to>
                                        <p:strVal val="hidden"/>
                                      </p:to>
                                    </p:set>
                                  </p:childTnLst>
                                </p:cTn>
                              </p:par>
                            </p:childTnLst>
                          </p:cTn>
                        </p:par>
                      </p:childTnLst>
                    </p:cTn>
                  </p:par>
                  <p:par>
                    <p:cTn id="232" fill="hold">
                      <p:stCondLst>
                        <p:cond delay="indefinite"/>
                      </p:stCondLst>
                      <p:childTnLst>
                        <p:par>
                          <p:cTn id="233" fill="hold">
                            <p:stCondLst>
                              <p:cond delay="0"/>
                            </p:stCondLst>
                            <p:childTnLst>
                              <p:par>
                                <p:cTn id="234" nodeType="clickEffect" fill="hold" presetClass="entr" presetID="2" presetSubtype="4">
                                  <p:stCondLst>
                                    <p:cond delay="0"/>
                                  </p:stCondLst>
                                  <p:childTnLst>
                                    <p:set>
                                      <p:cBhvr>
                                        <p:cTn id="235" dur="1" fill="hold">
                                          <p:stCondLst>
                                            <p:cond delay="0"/>
                                          </p:stCondLst>
                                        </p:cTn>
                                        <p:tgtEl>
                                          <p:spTgt spid="529"/>
                                        </p:tgtEl>
                                        <p:attrNameLst>
                                          <p:attrName>style.visibility</p:attrName>
                                        </p:attrNameLst>
                                      </p:cBhvr>
                                      <p:to>
                                        <p:strVal val="visible"/>
                                      </p:to>
                                    </p:set>
                                    <p:anim calcmode="lin" valueType="num">
                                      <p:cBhvr additive="repl">
                                        <p:cTn id="236" dur="500"/>
                                        <p:tgtEl>
                                          <p:spTgt spid="529"/>
                                        </p:tgtEl>
                                        <p:attrNameLst>
                                          <p:attrName>ppt_y</p:attrName>
                                        </p:attrNameLst>
                                      </p:cBhvr>
                                      <p:tavLst>
                                        <p:tav tm="0">
                                          <p:val>
                                            <p:strVal val="#ppt_y+1"/>
                                          </p:val>
                                        </p:tav>
                                        <p:tav tm="100000">
                                          <p:val>
                                            <p:strVal val="#ppt_y"/>
                                          </p:val>
                                        </p:tav>
                                      </p:tavLst>
                                    </p:anim>
                                  </p:childTnLst>
                                </p:cTn>
                              </p:par>
                            </p:childTnLst>
                          </p:cTn>
                        </p:par>
                      </p:childTnLst>
                    </p:cTn>
                  </p:par>
                  <p:par>
                    <p:cTn id="237" fill="hold">
                      <p:stCondLst>
                        <p:cond delay="indefinite"/>
                      </p:stCondLst>
                      <p:childTnLst>
                        <p:par>
                          <p:cTn id="238" fill="hold">
                            <p:stCondLst>
                              <p:cond delay="0"/>
                            </p:stCondLst>
                            <p:childTnLst>
                              <p:par>
                                <p:cTn id="239" nodeType="clickEffect" fill="hold" presetClass="entr" presetID="1">
                                  <p:stCondLst>
                                    <p:cond delay="0"/>
                                  </p:stCondLst>
                                  <p:childTnLst>
                                    <p:set>
                                      <p:cBhvr>
                                        <p:cTn id="240" dur="1" fill="hold">
                                          <p:stCondLst>
                                            <p:cond delay="0"/>
                                          </p:stCondLst>
                                        </p:cTn>
                                        <p:tgtEl>
                                          <p:spTgt spid="533"/>
                                        </p:tgtEl>
                                        <p:attrNameLst>
                                          <p:attrName>style.visibility</p:attrName>
                                        </p:attrNameLst>
                                      </p:cBhvr>
                                      <p:to>
                                        <p:strVal val="visible"/>
                                      </p:to>
                                    </p:set>
                                  </p:childTnLst>
                                </p:cTn>
                              </p:par>
                              <p:par>
                                <p:cTn id="241" nodeType="withEffect" fill="hold" presetClass="exit" presetID="10">
                                  <p:stCondLst>
                                    <p:cond delay="3000"/>
                                  </p:stCondLst>
                                  <p:childTnLst>
                                    <p:animEffect filter="fade" transition="out">
                                      <p:cBhvr additive="repl">
                                        <p:cTn id="242" dur="500"/>
                                        <p:tgtEl>
                                          <p:spTgt spid="533"/>
                                        </p:tgtEl>
                                      </p:cBhvr>
                                    </p:animEffect>
                                    <p:set>
                                      <p:cBhvr>
                                        <p:cTn id="243" dur="1" fill="hold">
                                          <p:stCondLst>
                                            <p:cond delay="500"/>
                                          </p:stCondLst>
                                        </p:cTn>
                                        <p:tgtEl>
                                          <p:spTgt spid="533"/>
                                        </p:tgtEl>
                                        <p:attrNameLst>
                                          <p:attrName>style.visibility</p:attrName>
                                        </p:attrNameLst>
                                      </p:cBhvr>
                                      <p:to>
                                        <p:strVal val="hidden"/>
                                      </p:to>
                                    </p:set>
                                  </p:childTnLst>
                                </p:cTn>
                              </p:par>
                            </p:childTnLst>
                          </p:cTn>
                        </p:par>
                      </p:childTnLst>
                    </p:cTn>
                  </p:par>
                  <p:par>
                    <p:cTn id="244" fill="hold">
                      <p:stCondLst>
                        <p:cond delay="indefinite"/>
                      </p:stCondLst>
                      <p:childTnLst>
                        <p:par>
                          <p:cTn id="245" fill="hold">
                            <p:stCondLst>
                              <p:cond delay="0"/>
                            </p:stCondLst>
                            <p:childTnLst>
                              <p:par>
                                <p:cTn id="246" nodeType="clickEffect" fill="hold" presetClass="entr" presetID="2" presetSubtype="4">
                                  <p:stCondLst>
                                    <p:cond delay="0"/>
                                  </p:stCondLst>
                                  <p:childTnLst>
                                    <p:set>
                                      <p:cBhvr>
                                        <p:cTn id="247" dur="1" fill="hold">
                                          <p:stCondLst>
                                            <p:cond delay="0"/>
                                          </p:stCondLst>
                                        </p:cTn>
                                        <p:tgtEl>
                                          <p:spTgt spid="535"/>
                                        </p:tgtEl>
                                        <p:attrNameLst>
                                          <p:attrName>style.visibility</p:attrName>
                                        </p:attrNameLst>
                                      </p:cBhvr>
                                      <p:to>
                                        <p:strVal val="visible"/>
                                      </p:to>
                                    </p:set>
                                    <p:anim calcmode="lin" valueType="num">
                                      <p:cBhvr additive="repl">
                                        <p:cTn id="248" dur="500"/>
                                        <p:tgtEl>
                                          <p:spTgt spid="5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6" name="PlaceHolder 1"/>
          <p:cNvSpPr>
            <a:spLocks noGrp="1"/>
          </p:cNvSpPr>
          <p:nvPr>
            <p:ph type="sldNum" idx="120"/>
          </p:nvPr>
        </p:nvSpPr>
        <p:spPr>
          <a:xfrm>
            <a:off x="9286560" y="2852640"/>
            <a:ext cx="2937600" cy="104832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F16974C5-A1DC-4090-94E2-55B9E7BA6751}" type="slidenum">
              <a:rPr b="0" lang="es-ES" sz="1050" spc="-1" strike="noStrike">
                <a:solidFill>
                  <a:srgbClr val="ffffff"/>
                </a:solidFill>
                <a:latin typeface="Calibri"/>
                <a:ea typeface="Calibri"/>
              </a:rPr>
              <a:t>25</a:t>
            </a:fld>
            <a:endParaRPr b="0" lang="en-US" sz="1050" spc="-1" strike="noStrike">
              <a:solidFill>
                <a:srgbClr val="000000"/>
              </a:solidFill>
              <a:latin typeface="Times New Roman"/>
            </a:endParaRPr>
          </a:p>
        </p:txBody>
      </p:sp>
      <p:sp>
        <p:nvSpPr>
          <p:cNvPr id="537" name="PlaceHolder 2"/>
          <p:cNvSpPr>
            <a:spLocks noGrp="1"/>
          </p:cNvSpPr>
          <p:nvPr>
            <p:ph/>
          </p:nvPr>
        </p:nvSpPr>
        <p:spPr>
          <a:xfrm>
            <a:off x="626040" y="1902600"/>
            <a:ext cx="9832320" cy="4478400"/>
          </a:xfrm>
          <a:prstGeom prst="rect">
            <a:avLst/>
          </a:prstGeom>
          <a:noFill/>
          <a:ln w="0">
            <a:noFill/>
          </a:ln>
        </p:spPr>
        <p:txBody>
          <a:bodyPr lIns="0" rIns="0" tIns="45720" bIns="45720" anchor="t">
            <a:normAutofit/>
          </a:bodyPr>
          <a:p>
            <a:pPr indent="0" algn="just">
              <a:lnSpc>
                <a:spcPct val="90000"/>
              </a:lnSpc>
              <a:buNone/>
              <a:tabLst>
                <a:tab algn="l" pos="0"/>
              </a:tabLst>
            </a:pPr>
            <a:r>
              <a:rPr b="0" lang="es-ES" sz="2000" spc="-1" strike="noStrike">
                <a:solidFill>
                  <a:srgbClr val="3f3f3f"/>
                </a:solidFill>
                <a:latin typeface="Calibri"/>
                <a:ea typeface="Calibri"/>
              </a:rPr>
              <a:t>El Ingeniero debe dominar los aspectos técnicos, aprender habilidades requeridas para entender el problema, diseñar solución desarrollarla, etc</a:t>
            </a:r>
            <a:endParaRPr b="0" lang="en-US" sz="2000" spc="-1" strike="noStrike">
              <a:solidFill>
                <a:srgbClr val="000000"/>
              </a:solidFill>
              <a:latin typeface="Arial"/>
            </a:endParaRPr>
          </a:p>
          <a:p>
            <a:pPr indent="0" algn="just">
              <a:lnSpc>
                <a:spcPct val="85000"/>
              </a:lnSpc>
              <a:buNone/>
              <a:tabLst>
                <a:tab algn="l" pos="0"/>
              </a:tabLst>
            </a:pPr>
            <a:r>
              <a:rPr b="0" lang="es-ES" sz="2000" spc="-1" strike="noStrike">
                <a:solidFill>
                  <a:srgbClr val="3f3f3f"/>
                </a:solidFill>
                <a:latin typeface="Calibri"/>
                <a:ea typeface="Calibri"/>
              </a:rPr>
              <a:t>Pero además, los aspectos humanos es lo que lo harán un ingeniero efectivo.</a:t>
            </a:r>
            <a:endParaRPr b="0" lang="en-US" sz="2000" spc="-1" strike="noStrike">
              <a:solidFill>
                <a:srgbClr val="000000"/>
              </a:solidFill>
              <a:latin typeface="Arial"/>
            </a:endParaRPr>
          </a:p>
          <a:p>
            <a:pPr indent="0" algn="just">
              <a:lnSpc>
                <a:spcPct val="85000"/>
              </a:lnSpc>
              <a:buNone/>
              <a:tabLst>
                <a:tab algn="l" pos="0"/>
              </a:tabLst>
            </a:pPr>
            <a:r>
              <a:rPr b="0" lang="es-ES" sz="2000" spc="-1" strike="noStrike">
                <a:solidFill>
                  <a:srgbClr val="3f3f3f"/>
                </a:solidFill>
                <a:latin typeface="Calibri"/>
                <a:ea typeface="Calibri"/>
              </a:rPr>
              <a:t>Tener un sentido de </a:t>
            </a:r>
            <a:r>
              <a:rPr b="0" i="1" lang="es-ES" sz="2000" spc="-1" strike="noStrike">
                <a:solidFill>
                  <a:srgbClr val="3f3f3f"/>
                </a:solidFill>
                <a:latin typeface="Calibri"/>
                <a:ea typeface="Calibri"/>
              </a:rPr>
              <a:t>responsabilidad individual</a:t>
            </a:r>
            <a:r>
              <a:rPr b="0" lang="es-ES" sz="2000" spc="-1" strike="noStrike">
                <a:solidFill>
                  <a:srgbClr val="3f3f3f"/>
                </a:solidFill>
                <a:latin typeface="Calibri"/>
                <a:ea typeface="Calibri"/>
              </a:rPr>
              <a:t>, </a:t>
            </a:r>
            <a:r>
              <a:rPr b="0" i="1" lang="es-ES" sz="2000" spc="-1" strike="noStrike">
                <a:solidFill>
                  <a:srgbClr val="3f3f3f"/>
                </a:solidFill>
                <a:latin typeface="Calibri"/>
                <a:ea typeface="Calibri"/>
              </a:rPr>
              <a:t>aguda conciencia </a:t>
            </a:r>
            <a:r>
              <a:rPr b="0" lang="es-ES" sz="2000" spc="-1" strike="noStrike">
                <a:solidFill>
                  <a:srgbClr val="3f3f3f"/>
                </a:solidFill>
                <a:latin typeface="Calibri"/>
                <a:ea typeface="Calibri"/>
              </a:rPr>
              <a:t>de las necesitades del equipo, </a:t>
            </a:r>
            <a:r>
              <a:rPr b="0" i="1" lang="es-ES" sz="2000" spc="-1" strike="noStrike">
                <a:solidFill>
                  <a:srgbClr val="3f3f3f"/>
                </a:solidFill>
                <a:latin typeface="Calibri"/>
                <a:ea typeface="Calibri"/>
              </a:rPr>
              <a:t>atención al detalle </a:t>
            </a:r>
            <a:r>
              <a:rPr b="0" lang="es-ES" sz="2000" spc="-1" strike="noStrike">
                <a:solidFill>
                  <a:srgbClr val="3f3f3f"/>
                </a:solidFill>
                <a:latin typeface="Calibri"/>
                <a:ea typeface="Calibri"/>
              </a:rPr>
              <a:t>entre otros.</a:t>
            </a:r>
            <a:endParaRPr b="0" lang="en-US" sz="2000" spc="-1" strike="noStrike">
              <a:solidFill>
                <a:srgbClr val="000000"/>
              </a:solidFill>
              <a:latin typeface="Arial"/>
            </a:endParaRPr>
          </a:p>
        </p:txBody>
      </p:sp>
      <p:sp>
        <p:nvSpPr>
          <p:cNvPr id="538" name="Google Shape;588;p18"/>
          <p:cNvSpPr/>
          <p:nvPr/>
        </p:nvSpPr>
        <p:spPr>
          <a:xfrm>
            <a:off x="576000" y="404640"/>
            <a:ext cx="10471680" cy="1272960"/>
          </a:xfrm>
          <a:prstGeom prst="rect">
            <a:avLst/>
          </a:prstGeom>
          <a:noFill/>
          <a:ln w="0">
            <a:noFill/>
          </a:ln>
        </p:spPr>
        <p:style>
          <a:lnRef idx="0"/>
          <a:fillRef idx="0"/>
          <a:effectRef idx="0"/>
          <a:fontRef idx="minor"/>
        </p:style>
        <p:txBody>
          <a:bodyPr anchor="ctr">
            <a:noAutofit/>
          </a:bodyPr>
          <a:p>
            <a:pPr>
              <a:lnSpc>
                <a:spcPct val="85000"/>
              </a:lnSpc>
              <a:tabLst>
                <a:tab algn="l" pos="0"/>
              </a:tabLst>
            </a:pPr>
            <a:r>
              <a:rPr b="1" lang="es-ES" sz="4400" spc="-1" strike="noStrike">
                <a:solidFill>
                  <a:schemeClr val="accent1"/>
                </a:solidFill>
                <a:latin typeface="Calibri"/>
                <a:ea typeface="Calibri"/>
              </a:rPr>
              <a:t>Características de un Ingeniero/a de software</a:t>
            </a:r>
            <a:endParaRPr b="0" lang="en-US" sz="4400" spc="-1" strike="noStrike">
              <a:solidFill>
                <a:srgbClr val="000000"/>
              </a:solidFill>
              <a:latin typeface="Arial"/>
            </a:endParaRPr>
          </a:p>
        </p:txBody>
      </p:sp>
      <p:pic>
        <p:nvPicPr>
          <p:cNvPr id="539" name="Google Shape;589;p18" descr=""/>
          <p:cNvPicPr/>
          <p:nvPr/>
        </p:nvPicPr>
        <p:blipFill>
          <a:blip r:embed="rId1"/>
          <a:srcRect l="3932" t="0" r="3586" b="0"/>
          <a:stretch/>
        </p:blipFill>
        <p:spPr>
          <a:xfrm>
            <a:off x="5420160" y="3644280"/>
            <a:ext cx="4240440" cy="2443680"/>
          </a:xfrm>
          <a:prstGeom prst="rect">
            <a:avLst/>
          </a:prstGeom>
          <a:ln w="0">
            <a:noFill/>
          </a:ln>
        </p:spPr>
      </p:pic>
      <p:sp>
        <p:nvSpPr>
          <p:cNvPr id="540" name="Google Shape;590;p18"/>
          <p:cNvSpPr/>
          <p:nvPr/>
        </p:nvSpPr>
        <p:spPr>
          <a:xfrm>
            <a:off x="5679360" y="6467400"/>
            <a:ext cx="1566000" cy="45684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1200" spc="-1" strike="noStrike">
                <a:solidFill>
                  <a:srgbClr val="bfbfbf"/>
                </a:solidFill>
                <a:latin typeface="Calibri"/>
                <a:ea typeface="Calibri"/>
              </a:rPr>
              <a:t>Pressman .2021 Cap 1</a:t>
            </a:r>
            <a:endParaRPr b="0" lang="en-US" sz="1200" spc="-1" strike="noStrike">
              <a:solidFill>
                <a:srgbClr val="000000"/>
              </a:solidFill>
              <a:latin typeface="Arial"/>
            </a:endParaRPr>
          </a:p>
        </p:txBody>
      </p:sp>
    </p:spTree>
  </p:cSld>
  <mc:AlternateContent>
    <mc:Choice Requires="p14">
      <p:transition spd="med" p14:dur="700">
        <p:fade/>
      </p:transition>
    </mc:Choice>
    <mc:Fallback>
      <p:transition spd="med">
        <p:fade/>
      </p:transition>
    </mc:Fallback>
  </mc:AlternateContent>
  <p:timing>
    <p:tnLst>
      <p:par>
        <p:cTn id="249" dur="indefinite" restart="never" nodeType="tmRoot">
          <p:childTnLst>
            <p:seq>
              <p:cTn id="250" dur="indefinite" nodeType="mainSeq">
                <p:childTnLst>
                  <p:par>
                    <p:cTn id="251" fill="hold">
                      <p:stCondLst>
                        <p:cond delay="indefinite"/>
                      </p:stCondLst>
                      <p:childTnLst>
                        <p:par>
                          <p:cTn id="252" fill="hold">
                            <p:stCondLst>
                              <p:cond delay="0"/>
                            </p:stCondLst>
                            <p:childTnLst>
                              <p:par>
                                <p:cTn id="253" nodeType="clickEffect" fill="hold" presetClass="entr" presetID="10">
                                  <p:stCondLst>
                                    <p:cond delay="0"/>
                                  </p:stCondLst>
                                  <p:childTnLst>
                                    <p:set>
                                      <p:cBhvr>
                                        <p:cTn id="254" dur="1" fill="hold">
                                          <p:stCondLst>
                                            <p:cond delay="0"/>
                                          </p:stCondLst>
                                        </p:cTn>
                                        <p:tgtEl>
                                          <p:spTgt spid="537">
                                            <p:txEl>
                                              <p:pRg st="0" end="0"/>
                                            </p:txEl>
                                          </p:spTgt>
                                        </p:tgtEl>
                                        <p:attrNameLst>
                                          <p:attrName>style.visibility</p:attrName>
                                        </p:attrNameLst>
                                      </p:cBhvr>
                                      <p:to>
                                        <p:strVal val="visible"/>
                                      </p:to>
                                    </p:set>
                                    <p:animEffect filter="fade" transition="in">
                                      <p:cBhvr additive="repl">
                                        <p:cTn id="255" dur="2000"/>
                                        <p:tgtEl>
                                          <p:spTgt spid="537">
                                            <p:txEl>
                                              <p:pRg st="0" end="0"/>
                                            </p:txEl>
                                          </p:spTgt>
                                        </p:tgtEl>
                                      </p:cBhvr>
                                    </p:animEffect>
                                  </p:childTnLst>
                                </p:cTn>
                              </p:par>
                            </p:childTnLst>
                          </p:cTn>
                        </p:par>
                      </p:childTnLst>
                    </p:cTn>
                  </p:par>
                  <p:par>
                    <p:cTn id="256" fill="hold">
                      <p:stCondLst>
                        <p:cond delay="indefinite"/>
                      </p:stCondLst>
                      <p:childTnLst>
                        <p:par>
                          <p:cTn id="257" fill="hold">
                            <p:stCondLst>
                              <p:cond delay="0"/>
                            </p:stCondLst>
                            <p:childTnLst>
                              <p:par>
                                <p:cTn id="258" nodeType="clickEffect" fill="hold" presetClass="entr" presetID="10">
                                  <p:stCondLst>
                                    <p:cond delay="0"/>
                                  </p:stCondLst>
                                  <p:childTnLst>
                                    <p:set>
                                      <p:cBhvr>
                                        <p:cTn id="259" dur="1" fill="hold">
                                          <p:stCondLst>
                                            <p:cond delay="0"/>
                                          </p:stCondLst>
                                        </p:cTn>
                                        <p:tgtEl>
                                          <p:spTgt spid="537">
                                            <p:txEl>
                                              <p:pRg st="1" end="1"/>
                                            </p:txEl>
                                          </p:spTgt>
                                        </p:tgtEl>
                                        <p:attrNameLst>
                                          <p:attrName>style.visibility</p:attrName>
                                        </p:attrNameLst>
                                      </p:cBhvr>
                                      <p:to>
                                        <p:strVal val="visible"/>
                                      </p:to>
                                    </p:set>
                                    <p:animEffect filter="fade" transition="in">
                                      <p:cBhvr additive="repl">
                                        <p:cTn id="260" dur="2000"/>
                                        <p:tgtEl>
                                          <p:spTgt spid="537">
                                            <p:txEl>
                                              <p:pRg st="1" end="1"/>
                                            </p:txEl>
                                          </p:spTgt>
                                        </p:tgtEl>
                                      </p:cBhvr>
                                    </p:animEffect>
                                  </p:childTnLst>
                                </p:cTn>
                              </p:par>
                            </p:childTnLst>
                          </p:cTn>
                        </p:par>
                      </p:childTnLst>
                    </p:cTn>
                  </p:par>
                  <p:par>
                    <p:cTn id="261" fill="hold">
                      <p:stCondLst>
                        <p:cond delay="indefinite"/>
                      </p:stCondLst>
                      <p:childTnLst>
                        <p:par>
                          <p:cTn id="262" fill="hold">
                            <p:stCondLst>
                              <p:cond delay="0"/>
                            </p:stCondLst>
                            <p:childTnLst>
                              <p:par>
                                <p:cTn id="263" nodeType="clickEffect" fill="hold" presetClass="entr" presetID="10">
                                  <p:stCondLst>
                                    <p:cond delay="0"/>
                                  </p:stCondLst>
                                  <p:childTnLst>
                                    <p:set>
                                      <p:cBhvr>
                                        <p:cTn id="264" dur="1" fill="hold">
                                          <p:stCondLst>
                                            <p:cond delay="0"/>
                                          </p:stCondLst>
                                        </p:cTn>
                                        <p:tgtEl>
                                          <p:spTgt spid="537">
                                            <p:txEl>
                                              <p:pRg st="2" end="2"/>
                                            </p:txEl>
                                          </p:spTgt>
                                        </p:tgtEl>
                                        <p:attrNameLst>
                                          <p:attrName>style.visibility</p:attrName>
                                        </p:attrNameLst>
                                      </p:cBhvr>
                                      <p:to>
                                        <p:strVal val="visible"/>
                                      </p:to>
                                    </p:set>
                                    <p:animEffect filter="fade" transition="in">
                                      <p:cBhvr additive="repl">
                                        <p:cTn id="265" dur="2000"/>
                                        <p:tgtEl>
                                          <p:spTgt spid="537">
                                            <p:txEl>
                                              <p:pRg st="2" end="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1" name="PlaceHolder 1"/>
          <p:cNvSpPr>
            <a:spLocks noGrp="1"/>
          </p:cNvSpPr>
          <p:nvPr>
            <p:ph type="title"/>
          </p:nvPr>
        </p:nvSpPr>
        <p:spPr>
          <a:xfrm>
            <a:off x="1101600" y="286560"/>
            <a:ext cx="10098720" cy="1073880"/>
          </a:xfrm>
          <a:prstGeom prst="rect">
            <a:avLst/>
          </a:prstGeom>
          <a:noFill/>
          <a:ln w="0">
            <a:noFill/>
          </a:ln>
        </p:spPr>
        <p:txBody>
          <a:bodyPr lIns="91440" rIns="91440" tIns="45720" bIns="45720" anchor="b">
            <a:normAutofit/>
          </a:bodyPr>
          <a:p>
            <a:pPr indent="0">
              <a:lnSpc>
                <a:spcPct val="85000"/>
              </a:lnSpc>
              <a:buNone/>
              <a:tabLst>
                <a:tab algn="l" pos="0"/>
              </a:tabLst>
            </a:pPr>
            <a:r>
              <a:rPr b="1" lang="es-ES" sz="4400" spc="-1" strike="noStrike">
                <a:solidFill>
                  <a:srgbClr val="3f3f3f"/>
                </a:solidFill>
                <a:latin typeface="Calibri"/>
                <a:ea typeface="Calibri"/>
              </a:rPr>
              <a:t>Responsabilidad profesional y ética</a:t>
            </a:r>
            <a:endParaRPr b="0" lang="en-US" sz="4400" spc="-1" strike="noStrike">
              <a:solidFill>
                <a:srgbClr val="000000"/>
              </a:solidFill>
              <a:latin typeface="Arial"/>
            </a:endParaRPr>
          </a:p>
        </p:txBody>
      </p:sp>
      <p:sp>
        <p:nvSpPr>
          <p:cNvPr id="542" name="PlaceHolder 2"/>
          <p:cNvSpPr>
            <a:spLocks noGrp="1"/>
          </p:cNvSpPr>
          <p:nvPr>
            <p:ph/>
          </p:nvPr>
        </p:nvSpPr>
        <p:spPr>
          <a:xfrm>
            <a:off x="1101600" y="1845720"/>
            <a:ext cx="10098720" cy="4023000"/>
          </a:xfrm>
          <a:prstGeom prst="rect">
            <a:avLst/>
          </a:prstGeom>
          <a:noFill/>
          <a:ln w="0">
            <a:noFill/>
          </a:ln>
        </p:spPr>
        <p:txBody>
          <a:bodyPr lIns="0" rIns="0" tIns="45720" bIns="45720" anchor="t">
            <a:noAutofit/>
          </a:bodyPr>
          <a:p>
            <a:pPr indent="0" algn="just">
              <a:lnSpc>
                <a:spcPct val="90000"/>
              </a:lnSpc>
              <a:buNone/>
              <a:tabLst>
                <a:tab algn="l" pos="0"/>
              </a:tabLst>
            </a:pPr>
            <a:r>
              <a:rPr b="0" lang="es-ES" sz="3200" spc="-1" strike="noStrike">
                <a:solidFill>
                  <a:srgbClr val="3f3f3f"/>
                </a:solidFill>
                <a:latin typeface="Calibri"/>
                <a:ea typeface="Calibri"/>
              </a:rPr>
              <a:t>La Ingeniería de Software se desarrolla en un marco económico, social y legal.</a:t>
            </a:r>
            <a:endParaRPr b="0" lang="en-US" sz="3200" spc="-1" strike="noStrike">
              <a:solidFill>
                <a:srgbClr val="000000"/>
              </a:solidFill>
              <a:latin typeface="Arial"/>
            </a:endParaRPr>
          </a:p>
          <a:p>
            <a:pPr lvl="1" marL="384120" indent="-182880">
              <a:lnSpc>
                <a:spcPct val="90000"/>
              </a:lnSpc>
              <a:spcBef>
                <a:spcPts val="400"/>
              </a:spcBef>
              <a:buClr>
                <a:srgbClr val="549e39"/>
              </a:buClr>
              <a:buFont typeface="Calibri"/>
              <a:buChar char="◦"/>
              <a:tabLst>
                <a:tab algn="l" pos="0"/>
              </a:tabLst>
            </a:pPr>
            <a:r>
              <a:rPr b="0" lang="es-ES" sz="2400" spc="-1" strike="noStrike">
                <a:solidFill>
                  <a:srgbClr val="3f3f3f"/>
                </a:solidFill>
                <a:latin typeface="Calibri"/>
                <a:ea typeface="Calibri"/>
              </a:rPr>
              <a:t>Los IS deben aceptar responsabilidades más amplias que las responsabilidades técnicas</a:t>
            </a:r>
            <a:endParaRPr b="0" lang="en-US" sz="2400" spc="-1" strike="noStrike">
              <a:solidFill>
                <a:srgbClr val="000000"/>
              </a:solidFill>
              <a:latin typeface="Arial"/>
            </a:endParaRPr>
          </a:p>
          <a:p>
            <a:pPr marL="384120" indent="-106560">
              <a:lnSpc>
                <a:spcPct val="90000"/>
              </a:lnSpc>
              <a:spcBef>
                <a:spcPts val="601"/>
              </a:spcBef>
              <a:buNone/>
              <a:tabLst>
                <a:tab algn="l" pos="0"/>
              </a:tabLst>
            </a:pPr>
            <a:endParaRPr b="0" lang="en-US" sz="1200" spc="-1" strike="noStrike">
              <a:solidFill>
                <a:srgbClr val="000000"/>
              </a:solidFill>
              <a:latin typeface="Arial"/>
            </a:endParaRPr>
          </a:p>
          <a:p>
            <a:pPr marL="91440" indent="-203040" algn="just">
              <a:lnSpc>
                <a:spcPct val="90000"/>
              </a:lnSpc>
              <a:spcBef>
                <a:spcPts val="1599"/>
              </a:spcBef>
              <a:buClr>
                <a:srgbClr val="549e39"/>
              </a:buClr>
              <a:buFont typeface="Calibri"/>
              <a:buChar char=" "/>
              <a:tabLst>
                <a:tab algn="l" pos="0"/>
              </a:tabLst>
            </a:pPr>
            <a:r>
              <a:rPr b="0" lang="es-ES" sz="3200" spc="-1" strike="noStrike">
                <a:solidFill>
                  <a:srgbClr val="3f3f3f"/>
                </a:solidFill>
                <a:latin typeface="Calibri"/>
                <a:ea typeface="Calibri"/>
              </a:rPr>
              <a:t>No debe utilizar su capacidad y habilidades de forma deshonesta, o de forma que deshonre la profesión. </a:t>
            </a:r>
            <a:endParaRPr b="0" lang="en-US" sz="3200" spc="-1" strike="noStrike">
              <a:solidFill>
                <a:srgbClr val="000000"/>
              </a:solidFill>
              <a:latin typeface="Arial"/>
            </a:endParaRPr>
          </a:p>
        </p:txBody>
      </p:sp>
      <p:sp>
        <p:nvSpPr>
          <p:cNvPr id="543" name="PlaceHolder 3"/>
          <p:cNvSpPr>
            <a:spLocks noGrp="1"/>
          </p:cNvSpPr>
          <p:nvPr>
            <p:ph type="sldNum" idx="121"/>
          </p:nvPr>
        </p:nvSpPr>
        <p:spPr>
          <a:xfrm>
            <a:off x="9940320" y="6459840"/>
            <a:ext cx="131688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1C4EB70E-D328-4B51-9E3A-F281063F2775}" type="slidenum">
              <a:rPr b="0" lang="es-ES" sz="1050" spc="-1" strike="noStrike">
                <a:solidFill>
                  <a:srgbClr val="ffffff"/>
                </a:solidFill>
                <a:latin typeface="Calibri"/>
                <a:ea typeface="Calibri"/>
              </a:rPr>
              <a:t>27</a:t>
            </a:fld>
            <a:endParaRPr b="0" lang="en-US" sz="1050" spc="-1" strike="noStrike">
              <a:solidFill>
                <a:srgbClr val="000000"/>
              </a:solidFill>
              <a:latin typeface="Times New Roman"/>
            </a:endParaRPr>
          </a:p>
        </p:txBody>
      </p:sp>
      <p:sp>
        <p:nvSpPr>
          <p:cNvPr id="544" name="PlaceHolder 4"/>
          <p:cNvSpPr>
            <a:spLocks noGrp="1"/>
          </p:cNvSpPr>
          <p:nvPr>
            <p:ph/>
          </p:nvPr>
        </p:nvSpPr>
        <p:spPr>
          <a:xfrm>
            <a:off x="8438040" y="5562720"/>
            <a:ext cx="2171520" cy="306000"/>
          </a:xfrm>
          <a:prstGeom prst="rect">
            <a:avLst/>
          </a:prstGeom>
          <a:noFill/>
          <a:ln w="0">
            <a:noFill/>
          </a:ln>
        </p:spPr>
        <p:txBody>
          <a:bodyPr lIns="0" rIns="0" tIns="45720" bIns="45720" anchor="t">
            <a:normAutofit fontScale="68456"/>
          </a:bodyPr>
          <a:p>
            <a:pPr marL="91440" indent="-98280">
              <a:lnSpc>
                <a:spcPct val="90000"/>
              </a:lnSpc>
              <a:buClr>
                <a:srgbClr val="549e39"/>
              </a:buClr>
              <a:buFont typeface="Calibri"/>
              <a:buChar char=" "/>
            </a:pPr>
            <a:r>
              <a:rPr b="0" lang="es-ES" sz="2000" spc="-1" strike="noStrike">
                <a:solidFill>
                  <a:srgbClr val="c00000"/>
                </a:solidFill>
                <a:latin typeface="Calibri"/>
                <a:ea typeface="Calibri"/>
              </a:rPr>
              <a:t>Sommerville – Capítulo 1</a:t>
            </a:r>
            <a:endParaRPr b="0" lang="en-US" sz="2000" spc="-1" strike="noStrike">
              <a:solidFill>
                <a:srgbClr val="000000"/>
              </a:solidFill>
              <a:latin typeface="Arial"/>
            </a:endParaRPr>
          </a:p>
          <a:p>
            <a:pPr marL="91440" indent="0">
              <a:lnSpc>
                <a:spcPct val="90000"/>
              </a:lnSpc>
              <a:spcBef>
                <a:spcPts val="1400"/>
              </a:spcBef>
              <a:buNone/>
              <a:tabLst>
                <a:tab algn="l" pos="0"/>
              </a:tabLst>
            </a:pP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66" dur="indefinite" restart="never" nodeType="tmRoot">
          <p:childTnLst>
            <p:seq>
              <p:cTn id="267" dur="indefinite" nodeType="mainSeq">
                <p:childTnLst>
                  <p:par>
                    <p:cTn id="268" fill="hold">
                      <p:stCondLst>
                        <p:cond delay="indefinite"/>
                      </p:stCondLst>
                      <p:childTnLst>
                        <p:par>
                          <p:cTn id="269" fill="hold">
                            <p:stCondLst>
                              <p:cond delay="0"/>
                            </p:stCondLst>
                            <p:childTnLst>
                              <p:par>
                                <p:cTn id="270" nodeType="clickEffect" fill="hold" presetClass="entr" presetID="10">
                                  <p:stCondLst>
                                    <p:cond delay="0"/>
                                  </p:stCondLst>
                                  <p:childTnLst>
                                    <p:set>
                                      <p:cBhvr>
                                        <p:cTn id="271" dur="1" fill="hold">
                                          <p:stCondLst>
                                            <p:cond delay="0"/>
                                          </p:stCondLst>
                                        </p:cTn>
                                        <p:tgtEl>
                                          <p:spTgt spid="542">
                                            <p:txEl>
                                              <p:pRg st="0" end="0"/>
                                            </p:txEl>
                                          </p:spTgt>
                                        </p:tgtEl>
                                        <p:attrNameLst>
                                          <p:attrName>style.visibility</p:attrName>
                                        </p:attrNameLst>
                                      </p:cBhvr>
                                      <p:to>
                                        <p:strVal val="visible"/>
                                      </p:to>
                                    </p:set>
                                    <p:animEffect filter="fade" transition="in">
                                      <p:cBhvr additive="repl">
                                        <p:cTn id="272" dur="2000"/>
                                        <p:tgtEl>
                                          <p:spTgt spid="542">
                                            <p:txEl>
                                              <p:pRg st="0" end="0"/>
                                            </p:txEl>
                                          </p:spTgt>
                                        </p:tgtEl>
                                      </p:cBhvr>
                                    </p:animEffect>
                                  </p:childTnLst>
                                </p:cTn>
                              </p:par>
                            </p:childTnLst>
                          </p:cTn>
                        </p:par>
                      </p:childTnLst>
                    </p:cTn>
                  </p:par>
                  <p:par>
                    <p:cTn id="273" fill="hold">
                      <p:stCondLst>
                        <p:cond delay="indefinite"/>
                      </p:stCondLst>
                      <p:childTnLst>
                        <p:par>
                          <p:cTn id="274" fill="hold">
                            <p:stCondLst>
                              <p:cond delay="0"/>
                            </p:stCondLst>
                            <p:childTnLst>
                              <p:par>
                                <p:cTn id="275" nodeType="clickEffect" fill="hold" presetClass="entr" presetID="10">
                                  <p:stCondLst>
                                    <p:cond delay="0"/>
                                  </p:stCondLst>
                                  <p:childTnLst>
                                    <p:set>
                                      <p:cBhvr>
                                        <p:cTn id="276" dur="1" fill="hold">
                                          <p:stCondLst>
                                            <p:cond delay="0"/>
                                          </p:stCondLst>
                                        </p:cTn>
                                        <p:tgtEl>
                                          <p:spTgt spid="542">
                                            <p:txEl>
                                              <p:pRg st="1" end="1"/>
                                            </p:txEl>
                                          </p:spTgt>
                                        </p:tgtEl>
                                        <p:attrNameLst>
                                          <p:attrName>style.visibility</p:attrName>
                                        </p:attrNameLst>
                                      </p:cBhvr>
                                      <p:to>
                                        <p:strVal val="visible"/>
                                      </p:to>
                                    </p:set>
                                    <p:animEffect filter="fade" transition="in">
                                      <p:cBhvr additive="repl">
                                        <p:cTn id="277" dur="2000"/>
                                        <p:tgtEl>
                                          <p:spTgt spid="542">
                                            <p:txEl>
                                              <p:pRg st="1" end="1"/>
                                            </p:txEl>
                                          </p:spTgt>
                                        </p:tgtEl>
                                      </p:cBhvr>
                                    </p:animEffect>
                                  </p:childTnLst>
                                </p:cTn>
                              </p:par>
                            </p:childTnLst>
                          </p:cTn>
                        </p:par>
                      </p:childTnLst>
                    </p:cTn>
                  </p:par>
                  <p:par>
                    <p:cTn id="278" fill="hold">
                      <p:stCondLst>
                        <p:cond delay="indefinite"/>
                      </p:stCondLst>
                      <p:childTnLst>
                        <p:par>
                          <p:cTn id="279" fill="hold">
                            <p:stCondLst>
                              <p:cond delay="0"/>
                            </p:stCondLst>
                            <p:childTnLst>
                              <p:par>
                                <p:cTn id="280" nodeType="clickEffect" fill="hold" presetClass="entr" presetID="10">
                                  <p:stCondLst>
                                    <p:cond delay="0"/>
                                  </p:stCondLst>
                                  <p:childTnLst>
                                    <p:set>
                                      <p:cBhvr>
                                        <p:cTn id="281" dur="1" fill="hold">
                                          <p:stCondLst>
                                            <p:cond delay="0"/>
                                          </p:stCondLst>
                                        </p:cTn>
                                        <p:tgtEl>
                                          <p:spTgt spid="542">
                                            <p:txEl>
                                              <p:pRg st="2" end="2"/>
                                            </p:txEl>
                                          </p:spTgt>
                                        </p:tgtEl>
                                        <p:attrNameLst>
                                          <p:attrName>style.visibility</p:attrName>
                                        </p:attrNameLst>
                                      </p:cBhvr>
                                      <p:to>
                                        <p:strVal val="visible"/>
                                      </p:to>
                                    </p:set>
                                    <p:animEffect filter="fade" transition="in">
                                      <p:cBhvr additive="repl">
                                        <p:cTn id="282" dur="2000"/>
                                        <p:tgtEl>
                                          <p:spTgt spid="542">
                                            <p:txEl>
                                              <p:pRg st="2" end="2"/>
                                            </p:txEl>
                                          </p:spTgt>
                                        </p:tgtEl>
                                      </p:cBhvr>
                                    </p:animEffect>
                                  </p:childTnLst>
                                </p:cTn>
                              </p:par>
                            </p:childTnLst>
                          </p:cTn>
                        </p:par>
                      </p:childTnLst>
                    </p:cTn>
                  </p:par>
                  <p:par>
                    <p:cTn id="283" fill="hold">
                      <p:stCondLst>
                        <p:cond delay="indefinite"/>
                      </p:stCondLst>
                      <p:childTnLst>
                        <p:par>
                          <p:cTn id="284" fill="hold">
                            <p:stCondLst>
                              <p:cond delay="0"/>
                            </p:stCondLst>
                            <p:childTnLst>
                              <p:par>
                                <p:cTn id="285" nodeType="clickEffect" fill="hold" presetClass="entr" presetID="10">
                                  <p:stCondLst>
                                    <p:cond delay="0"/>
                                  </p:stCondLst>
                                  <p:childTnLst>
                                    <p:set>
                                      <p:cBhvr>
                                        <p:cTn id="286" dur="1" fill="hold">
                                          <p:stCondLst>
                                            <p:cond delay="0"/>
                                          </p:stCondLst>
                                        </p:cTn>
                                        <p:tgtEl>
                                          <p:spTgt spid="542">
                                            <p:txEl>
                                              <p:pRg st="3" end="3"/>
                                            </p:txEl>
                                          </p:spTgt>
                                        </p:tgtEl>
                                        <p:attrNameLst>
                                          <p:attrName>style.visibility</p:attrName>
                                        </p:attrNameLst>
                                      </p:cBhvr>
                                      <p:to>
                                        <p:strVal val="visible"/>
                                      </p:to>
                                    </p:set>
                                    <p:animEffect filter="fade" transition="in">
                                      <p:cBhvr additive="repl">
                                        <p:cTn id="287" dur="2000"/>
                                        <p:tgtEl>
                                          <p:spTgt spid="542">
                                            <p:txEl>
                                              <p:pRg st="3" end="3"/>
                                            </p:txEl>
                                          </p:spTgt>
                                        </p:tgtEl>
                                      </p:cBhvr>
                                    </p:animEffect>
                                  </p:childTnLst>
                                </p:cTn>
                              </p:par>
                            </p:childTnLst>
                          </p:cTn>
                        </p:par>
                      </p:childTnLst>
                    </p:cTn>
                  </p:par>
                  <p:par>
                    <p:cTn id="288" fill="hold">
                      <p:stCondLst>
                        <p:cond delay="indefinite"/>
                      </p:stCondLst>
                      <p:childTnLst>
                        <p:par>
                          <p:cTn id="289" fill="hold">
                            <p:stCondLst>
                              <p:cond delay="0"/>
                            </p:stCondLst>
                            <p:childTnLst>
                              <p:par>
                                <p:cTn id="290" nodeType="clickEffect" fill="hold" presetClass="entr" presetID="10">
                                  <p:stCondLst>
                                    <p:cond delay="0"/>
                                  </p:stCondLst>
                                  <p:childTnLst>
                                    <p:set>
                                      <p:cBhvr>
                                        <p:cTn id="291" dur="1" fill="hold">
                                          <p:stCondLst>
                                            <p:cond delay="0"/>
                                          </p:stCondLst>
                                        </p:cTn>
                                        <p:tgtEl>
                                          <p:spTgt spid="542">
                                            <p:txEl>
                                              <p:pRg st="4" end="4"/>
                                            </p:txEl>
                                          </p:spTgt>
                                        </p:tgtEl>
                                        <p:attrNameLst>
                                          <p:attrName>style.visibility</p:attrName>
                                        </p:attrNameLst>
                                      </p:cBhvr>
                                      <p:to>
                                        <p:strVal val="visible"/>
                                      </p:to>
                                    </p:set>
                                    <p:animEffect filter="fade" transition="in">
                                      <p:cBhvr additive="repl">
                                        <p:cTn id="292" dur="2000"/>
                                        <p:tgtEl>
                                          <p:spTgt spid="542">
                                            <p:txEl>
                                              <p:pRg st="4" end="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5" name="PlaceHolder 1"/>
          <p:cNvSpPr>
            <a:spLocks noGrp="1"/>
          </p:cNvSpPr>
          <p:nvPr>
            <p:ph type="title"/>
          </p:nvPr>
        </p:nvSpPr>
        <p:spPr>
          <a:xfrm>
            <a:off x="626040" y="643320"/>
            <a:ext cx="10815840" cy="842400"/>
          </a:xfrm>
          <a:prstGeom prst="rect">
            <a:avLst/>
          </a:prstGeom>
          <a:noFill/>
          <a:ln w="0">
            <a:noFill/>
          </a:ln>
        </p:spPr>
        <p:txBody>
          <a:bodyPr lIns="91440" rIns="91440" tIns="45720" bIns="45720" anchor="b">
            <a:normAutofit/>
          </a:bodyPr>
          <a:p>
            <a:pPr indent="0">
              <a:lnSpc>
                <a:spcPct val="85000"/>
              </a:lnSpc>
              <a:buNone/>
              <a:tabLst>
                <a:tab algn="l" pos="0"/>
              </a:tabLst>
            </a:pPr>
            <a:r>
              <a:rPr b="1" lang="es-ES" sz="4400" spc="-1" strike="noStrike">
                <a:solidFill>
                  <a:srgbClr val="3f3f3f"/>
                </a:solidFill>
                <a:latin typeface="Calibri"/>
                <a:ea typeface="Calibri"/>
              </a:rPr>
              <a:t>Responsabilidad profesional y ética</a:t>
            </a:r>
            <a:endParaRPr b="0" lang="en-US" sz="4400" spc="-1" strike="noStrike">
              <a:solidFill>
                <a:srgbClr val="000000"/>
              </a:solidFill>
              <a:latin typeface="Arial"/>
            </a:endParaRPr>
          </a:p>
        </p:txBody>
      </p:sp>
      <p:sp>
        <p:nvSpPr>
          <p:cNvPr id="546" name="PlaceHolder 2"/>
          <p:cNvSpPr>
            <a:spLocks noGrp="1"/>
          </p:cNvSpPr>
          <p:nvPr>
            <p:ph type="sldNum" idx="122"/>
          </p:nvPr>
        </p:nvSpPr>
        <p:spPr>
          <a:xfrm>
            <a:off x="9286560" y="2852640"/>
            <a:ext cx="2937600" cy="104832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AD99D649-7E80-4ADE-BFC6-FFEDA4DA2424}" type="slidenum">
              <a:rPr b="0" lang="es-ES" sz="1050" spc="-1" strike="noStrike">
                <a:solidFill>
                  <a:srgbClr val="ffffff"/>
                </a:solidFill>
                <a:latin typeface="Calibri"/>
                <a:ea typeface="Calibri"/>
              </a:rPr>
              <a:t>28</a:t>
            </a:fld>
            <a:endParaRPr b="0" lang="en-US" sz="1050" spc="-1" strike="noStrike">
              <a:solidFill>
                <a:srgbClr val="000000"/>
              </a:solidFill>
              <a:latin typeface="Times New Roman"/>
            </a:endParaRPr>
          </a:p>
        </p:txBody>
      </p:sp>
      <p:sp>
        <p:nvSpPr>
          <p:cNvPr id="547" name="PlaceHolder 3"/>
          <p:cNvSpPr>
            <a:spLocks noGrp="1"/>
          </p:cNvSpPr>
          <p:nvPr>
            <p:ph/>
          </p:nvPr>
        </p:nvSpPr>
        <p:spPr>
          <a:xfrm>
            <a:off x="5976000" y="6509520"/>
            <a:ext cx="2170800" cy="304920"/>
          </a:xfrm>
          <a:prstGeom prst="rect">
            <a:avLst/>
          </a:prstGeom>
          <a:noFill/>
          <a:ln w="0">
            <a:noFill/>
          </a:ln>
        </p:spPr>
        <p:txBody>
          <a:bodyPr lIns="0" rIns="0" tIns="45720" bIns="45720" anchor="t">
            <a:noAutofit/>
          </a:bodyPr>
          <a:p>
            <a:pPr marL="91440" indent="-91440">
              <a:lnSpc>
                <a:spcPct val="90000"/>
              </a:lnSpc>
              <a:buNone/>
              <a:tabLst>
                <a:tab algn="l" pos="0"/>
              </a:tabLst>
            </a:pPr>
            <a:r>
              <a:rPr b="0" lang="es-ES" sz="820" spc="-1" strike="noStrike">
                <a:solidFill>
                  <a:srgbClr val="c00000"/>
                </a:solidFill>
                <a:latin typeface="Calibri"/>
                <a:ea typeface="Calibri"/>
              </a:rPr>
              <a:t>Sommerville – Capítulo 1</a:t>
            </a:r>
            <a:endParaRPr b="0" lang="en-US" sz="820" spc="-1" strike="noStrike">
              <a:solidFill>
                <a:srgbClr val="000000"/>
              </a:solidFill>
              <a:latin typeface="Arial"/>
            </a:endParaRPr>
          </a:p>
          <a:p>
            <a:pPr marL="91440" indent="-91440">
              <a:lnSpc>
                <a:spcPct val="90000"/>
              </a:lnSpc>
              <a:buNone/>
              <a:tabLst>
                <a:tab algn="l" pos="0"/>
              </a:tabLst>
            </a:pPr>
            <a:endParaRPr b="0" lang="en-US" sz="820" spc="-1" strike="noStrike">
              <a:solidFill>
                <a:srgbClr val="000000"/>
              </a:solidFill>
              <a:latin typeface="Arial"/>
            </a:endParaRPr>
          </a:p>
        </p:txBody>
      </p:sp>
      <p:sp>
        <p:nvSpPr>
          <p:cNvPr id="548" name="PlaceHolder 4"/>
          <p:cNvSpPr>
            <a:spLocks noGrp="1"/>
          </p:cNvSpPr>
          <p:nvPr>
            <p:ph/>
          </p:nvPr>
        </p:nvSpPr>
        <p:spPr>
          <a:xfrm>
            <a:off x="797400" y="1758600"/>
            <a:ext cx="9832320" cy="4478400"/>
          </a:xfrm>
          <a:prstGeom prst="rect">
            <a:avLst/>
          </a:prstGeom>
          <a:noFill/>
          <a:ln w="0">
            <a:noFill/>
          </a:ln>
        </p:spPr>
        <p:txBody>
          <a:bodyPr lIns="0" rIns="0" tIns="45720" bIns="45720" anchor="t">
            <a:noAutofit/>
          </a:bodyPr>
          <a:p>
            <a:pPr marL="68760" indent="-152280" algn="just">
              <a:lnSpc>
                <a:spcPct val="90000"/>
              </a:lnSpc>
              <a:buClr>
                <a:srgbClr val="c00000"/>
              </a:buClr>
              <a:buFont typeface="Arial"/>
              <a:buChar char="»"/>
            </a:pPr>
            <a:r>
              <a:rPr b="0" lang="es-ES" sz="2400" spc="-1" strike="noStrike">
                <a:solidFill>
                  <a:srgbClr val="3f3f3f"/>
                </a:solidFill>
                <a:latin typeface="Calibri"/>
                <a:ea typeface="Calibri"/>
              </a:rPr>
              <a:t>Confidencialidad</a:t>
            </a:r>
            <a:endParaRPr b="0" lang="en-US" sz="2400" spc="-1" strike="noStrike">
              <a:solidFill>
                <a:srgbClr val="000000"/>
              </a:solidFill>
              <a:latin typeface="Arial"/>
            </a:endParaRPr>
          </a:p>
          <a:p>
            <a:pPr lvl="1" marL="384120" indent="-182880">
              <a:lnSpc>
                <a:spcPct val="90000"/>
              </a:lnSpc>
              <a:spcBef>
                <a:spcPts val="400"/>
              </a:spcBef>
              <a:buClr>
                <a:srgbClr val="549e39"/>
              </a:buClr>
              <a:buFont typeface="Calibri"/>
              <a:buChar char="◦"/>
            </a:pPr>
            <a:r>
              <a:rPr b="0" lang="es-ES" sz="2000" spc="-1" strike="noStrike">
                <a:solidFill>
                  <a:srgbClr val="3f3f3f"/>
                </a:solidFill>
                <a:latin typeface="Calibri"/>
                <a:ea typeface="Calibri"/>
              </a:rPr>
              <a:t>Respetar la confidencialidad de sus empleados y clientes</a:t>
            </a:r>
            <a:endParaRPr b="0" lang="en-US" sz="2000" spc="-1" strike="noStrike">
              <a:solidFill>
                <a:srgbClr val="000000"/>
              </a:solidFill>
              <a:latin typeface="Arial"/>
            </a:endParaRPr>
          </a:p>
          <a:p>
            <a:pPr marL="68760" indent="-152280">
              <a:lnSpc>
                <a:spcPct val="90000"/>
              </a:lnSpc>
              <a:spcBef>
                <a:spcPts val="1599"/>
              </a:spcBef>
              <a:buClr>
                <a:srgbClr val="c00000"/>
              </a:buClr>
              <a:buFont typeface="Arial"/>
              <a:buChar char="»"/>
            </a:pPr>
            <a:r>
              <a:rPr b="0" lang="es-ES" sz="2400" spc="-1" strike="noStrike">
                <a:solidFill>
                  <a:srgbClr val="3f3f3f"/>
                </a:solidFill>
                <a:latin typeface="Calibri"/>
                <a:ea typeface="Calibri"/>
              </a:rPr>
              <a:t>Competencia</a:t>
            </a:r>
            <a:endParaRPr b="0" lang="en-US" sz="2400" spc="-1" strike="noStrike">
              <a:solidFill>
                <a:srgbClr val="000000"/>
              </a:solidFill>
              <a:latin typeface="Arial"/>
            </a:endParaRPr>
          </a:p>
          <a:p>
            <a:pPr lvl="1" marL="384120" indent="-182880">
              <a:lnSpc>
                <a:spcPct val="90000"/>
              </a:lnSpc>
              <a:spcBef>
                <a:spcPts val="400"/>
              </a:spcBef>
              <a:buClr>
                <a:srgbClr val="549e39"/>
              </a:buClr>
              <a:buFont typeface="Calibri"/>
              <a:buChar char="◦"/>
            </a:pPr>
            <a:r>
              <a:rPr b="0" lang="es-ES" sz="2000" spc="-1" strike="noStrike">
                <a:solidFill>
                  <a:srgbClr val="3f3f3f"/>
                </a:solidFill>
                <a:latin typeface="Calibri"/>
                <a:ea typeface="Calibri"/>
              </a:rPr>
              <a:t>No falsificar el nivel de competencia y aceptar responsabilidades fuera de su capacidad</a:t>
            </a:r>
            <a:endParaRPr b="0" lang="en-US" sz="2000" spc="-1" strike="noStrike">
              <a:solidFill>
                <a:srgbClr val="000000"/>
              </a:solidFill>
              <a:latin typeface="Arial"/>
            </a:endParaRPr>
          </a:p>
          <a:p>
            <a:pPr marL="68760" indent="-152280">
              <a:lnSpc>
                <a:spcPct val="90000"/>
              </a:lnSpc>
              <a:spcBef>
                <a:spcPts val="1599"/>
              </a:spcBef>
              <a:buClr>
                <a:srgbClr val="c00000"/>
              </a:buClr>
              <a:buFont typeface="Arial"/>
              <a:buChar char="»"/>
            </a:pPr>
            <a:r>
              <a:rPr b="0" lang="es-ES" sz="2400" spc="-1" strike="noStrike">
                <a:solidFill>
                  <a:srgbClr val="3f3f3f"/>
                </a:solidFill>
                <a:latin typeface="Calibri"/>
                <a:ea typeface="Calibri"/>
              </a:rPr>
              <a:t>Derechos de la propiedad intelectual</a:t>
            </a:r>
            <a:endParaRPr b="0" lang="en-US" sz="2400" spc="-1" strike="noStrike">
              <a:solidFill>
                <a:srgbClr val="000000"/>
              </a:solidFill>
              <a:latin typeface="Arial"/>
            </a:endParaRPr>
          </a:p>
          <a:p>
            <a:pPr lvl="1" marL="384120" indent="-182880">
              <a:lnSpc>
                <a:spcPct val="90000"/>
              </a:lnSpc>
              <a:spcBef>
                <a:spcPts val="400"/>
              </a:spcBef>
              <a:buClr>
                <a:srgbClr val="549e39"/>
              </a:buClr>
              <a:buFont typeface="Calibri"/>
              <a:buChar char="◦"/>
            </a:pPr>
            <a:r>
              <a:rPr b="0" lang="es-ES" sz="2000" spc="-1" strike="noStrike">
                <a:solidFill>
                  <a:srgbClr val="3f3f3f"/>
                </a:solidFill>
                <a:latin typeface="Calibri"/>
                <a:ea typeface="Calibri"/>
              </a:rPr>
              <a:t>Conocer la leyes vigentes sobre las patentes y copyright</a:t>
            </a:r>
            <a:endParaRPr b="0" lang="en-US" sz="2000" spc="-1" strike="noStrike">
              <a:solidFill>
                <a:srgbClr val="000000"/>
              </a:solidFill>
              <a:latin typeface="Arial"/>
            </a:endParaRPr>
          </a:p>
          <a:p>
            <a:pPr marL="68760" indent="-152280">
              <a:lnSpc>
                <a:spcPct val="90000"/>
              </a:lnSpc>
              <a:spcBef>
                <a:spcPts val="1599"/>
              </a:spcBef>
              <a:buClr>
                <a:srgbClr val="c00000"/>
              </a:buClr>
              <a:buFont typeface="Arial"/>
              <a:buChar char="»"/>
            </a:pPr>
            <a:r>
              <a:rPr b="0" lang="es-ES" sz="2400" spc="-1" strike="noStrike">
                <a:solidFill>
                  <a:srgbClr val="3f3f3f"/>
                </a:solidFill>
                <a:latin typeface="Calibri"/>
                <a:ea typeface="Calibri"/>
              </a:rPr>
              <a:t>Uso inapropiado de las computadoras</a:t>
            </a:r>
            <a:endParaRPr b="0" lang="en-US" sz="2400" spc="-1" strike="noStrike">
              <a:solidFill>
                <a:srgbClr val="000000"/>
              </a:solidFill>
              <a:latin typeface="Arial"/>
            </a:endParaRPr>
          </a:p>
          <a:p>
            <a:pPr lvl="1" marL="384120" indent="-182880">
              <a:lnSpc>
                <a:spcPct val="90000"/>
              </a:lnSpc>
              <a:spcBef>
                <a:spcPts val="400"/>
              </a:spcBef>
              <a:buClr>
                <a:srgbClr val="549e39"/>
              </a:buClr>
              <a:buFont typeface="Calibri"/>
              <a:buChar char="◦"/>
            </a:pPr>
            <a:r>
              <a:rPr b="0" lang="es-ES" sz="2000" spc="-1" strike="noStrike">
                <a:solidFill>
                  <a:srgbClr val="3f3f3f"/>
                </a:solidFill>
                <a:latin typeface="Calibri"/>
                <a:ea typeface="Calibri"/>
              </a:rPr>
              <a:t>No debe utilizar sus habilidades técnicas para utilizar de forma inapropiada otras computadoras</a:t>
            </a:r>
            <a:endParaRPr b="0" lang="en-US" sz="2000" spc="-1" strike="noStrike">
              <a:solidFill>
                <a:srgbClr val="000000"/>
              </a:solidFill>
              <a:latin typeface="Arial"/>
            </a:endParaRPr>
          </a:p>
          <a:p>
            <a:pPr indent="0">
              <a:lnSpc>
                <a:spcPct val="90000"/>
              </a:lnSpc>
              <a:spcBef>
                <a:spcPts val="1599"/>
              </a:spcBef>
              <a:buNone/>
              <a:tabLst>
                <a:tab algn="l" pos="0"/>
              </a:tabLst>
            </a:pPr>
            <a:r>
              <a:rPr b="1" i="1" lang="es-ES" sz="2400" spc="-1" strike="noStrike">
                <a:solidFill>
                  <a:srgbClr val="3f3f3f"/>
                </a:solidFill>
                <a:latin typeface="Calibri"/>
                <a:ea typeface="Calibri"/>
              </a:rPr>
              <a:t>Existen diferentes organizaciones como ACM o IEEE que sugieren diferentes códigos de ética a respetar</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93" dur="indefinite" restart="never" nodeType="tmRoot">
          <p:childTnLst>
            <p:seq>
              <p:cTn id="294" dur="indefinite" nodeType="mainSeq">
                <p:childTnLst>
                  <p:par>
                    <p:cTn id="295" fill="hold">
                      <p:stCondLst>
                        <p:cond delay="indefinite"/>
                      </p:stCondLst>
                      <p:childTnLst>
                        <p:par>
                          <p:cTn id="296" fill="hold">
                            <p:stCondLst>
                              <p:cond delay="0"/>
                            </p:stCondLst>
                            <p:childTnLst>
                              <p:par>
                                <p:cTn id="297" nodeType="clickEffect" fill="hold" presetClass="entr" presetID="10">
                                  <p:stCondLst>
                                    <p:cond delay="0"/>
                                  </p:stCondLst>
                                  <p:childTnLst>
                                    <p:set>
                                      <p:cBhvr>
                                        <p:cTn id="298" dur="1" fill="hold">
                                          <p:stCondLst>
                                            <p:cond delay="0"/>
                                          </p:stCondLst>
                                        </p:cTn>
                                        <p:tgtEl>
                                          <p:spTgt spid="548">
                                            <p:txEl>
                                              <p:pRg st="0" end="0"/>
                                            </p:txEl>
                                          </p:spTgt>
                                        </p:tgtEl>
                                        <p:attrNameLst>
                                          <p:attrName>style.visibility</p:attrName>
                                        </p:attrNameLst>
                                      </p:cBhvr>
                                      <p:to>
                                        <p:strVal val="visible"/>
                                      </p:to>
                                    </p:set>
                                    <p:animEffect filter="fade" transition="in">
                                      <p:cBhvr additive="repl">
                                        <p:cTn id="299" dur="2000"/>
                                        <p:tgtEl>
                                          <p:spTgt spid="548">
                                            <p:txEl>
                                              <p:pRg st="0" end="0"/>
                                            </p:txEl>
                                          </p:spTgt>
                                        </p:tgtEl>
                                      </p:cBhvr>
                                    </p:animEffect>
                                  </p:childTnLst>
                                </p:cTn>
                              </p:par>
                            </p:childTnLst>
                          </p:cTn>
                        </p:par>
                      </p:childTnLst>
                    </p:cTn>
                  </p:par>
                  <p:par>
                    <p:cTn id="300" fill="hold">
                      <p:stCondLst>
                        <p:cond delay="indefinite"/>
                      </p:stCondLst>
                      <p:childTnLst>
                        <p:par>
                          <p:cTn id="301" fill="hold">
                            <p:stCondLst>
                              <p:cond delay="0"/>
                            </p:stCondLst>
                            <p:childTnLst>
                              <p:par>
                                <p:cTn id="302" nodeType="clickEffect" fill="hold" presetClass="entr" presetID="10">
                                  <p:stCondLst>
                                    <p:cond delay="0"/>
                                  </p:stCondLst>
                                  <p:childTnLst>
                                    <p:set>
                                      <p:cBhvr>
                                        <p:cTn id="303" dur="1" fill="hold">
                                          <p:stCondLst>
                                            <p:cond delay="0"/>
                                          </p:stCondLst>
                                        </p:cTn>
                                        <p:tgtEl>
                                          <p:spTgt spid="548">
                                            <p:txEl>
                                              <p:pRg st="1" end="1"/>
                                            </p:txEl>
                                          </p:spTgt>
                                        </p:tgtEl>
                                        <p:attrNameLst>
                                          <p:attrName>style.visibility</p:attrName>
                                        </p:attrNameLst>
                                      </p:cBhvr>
                                      <p:to>
                                        <p:strVal val="visible"/>
                                      </p:to>
                                    </p:set>
                                    <p:animEffect filter="fade" transition="in">
                                      <p:cBhvr additive="repl">
                                        <p:cTn id="304" dur="2000"/>
                                        <p:tgtEl>
                                          <p:spTgt spid="548">
                                            <p:txEl>
                                              <p:pRg st="1" end="1"/>
                                            </p:txEl>
                                          </p:spTgt>
                                        </p:tgtEl>
                                      </p:cBhvr>
                                    </p:animEffect>
                                  </p:childTnLst>
                                </p:cTn>
                              </p:par>
                            </p:childTnLst>
                          </p:cTn>
                        </p:par>
                      </p:childTnLst>
                    </p:cTn>
                  </p:par>
                  <p:par>
                    <p:cTn id="305" fill="hold">
                      <p:stCondLst>
                        <p:cond delay="indefinite"/>
                      </p:stCondLst>
                      <p:childTnLst>
                        <p:par>
                          <p:cTn id="306" fill="hold">
                            <p:stCondLst>
                              <p:cond delay="0"/>
                            </p:stCondLst>
                            <p:childTnLst>
                              <p:par>
                                <p:cTn id="307" nodeType="clickEffect" fill="hold" presetClass="entr" presetID="10">
                                  <p:stCondLst>
                                    <p:cond delay="0"/>
                                  </p:stCondLst>
                                  <p:childTnLst>
                                    <p:set>
                                      <p:cBhvr>
                                        <p:cTn id="308" dur="1" fill="hold">
                                          <p:stCondLst>
                                            <p:cond delay="0"/>
                                          </p:stCondLst>
                                        </p:cTn>
                                        <p:tgtEl>
                                          <p:spTgt spid="548">
                                            <p:txEl>
                                              <p:pRg st="2" end="2"/>
                                            </p:txEl>
                                          </p:spTgt>
                                        </p:tgtEl>
                                        <p:attrNameLst>
                                          <p:attrName>style.visibility</p:attrName>
                                        </p:attrNameLst>
                                      </p:cBhvr>
                                      <p:to>
                                        <p:strVal val="visible"/>
                                      </p:to>
                                    </p:set>
                                    <p:animEffect filter="fade" transition="in">
                                      <p:cBhvr additive="repl">
                                        <p:cTn id="309" dur="2000"/>
                                        <p:tgtEl>
                                          <p:spTgt spid="548">
                                            <p:txEl>
                                              <p:pRg st="2" end="2"/>
                                            </p:txEl>
                                          </p:spTgt>
                                        </p:tgtEl>
                                      </p:cBhvr>
                                    </p:animEffect>
                                  </p:childTnLst>
                                </p:cTn>
                              </p:par>
                            </p:childTnLst>
                          </p:cTn>
                        </p:par>
                      </p:childTnLst>
                    </p:cTn>
                  </p:par>
                  <p:par>
                    <p:cTn id="310" fill="hold">
                      <p:stCondLst>
                        <p:cond delay="indefinite"/>
                      </p:stCondLst>
                      <p:childTnLst>
                        <p:par>
                          <p:cTn id="311" fill="hold">
                            <p:stCondLst>
                              <p:cond delay="0"/>
                            </p:stCondLst>
                            <p:childTnLst>
                              <p:par>
                                <p:cTn id="312" nodeType="clickEffect" fill="hold" presetClass="entr" presetID="10">
                                  <p:stCondLst>
                                    <p:cond delay="0"/>
                                  </p:stCondLst>
                                  <p:childTnLst>
                                    <p:set>
                                      <p:cBhvr>
                                        <p:cTn id="313" dur="1" fill="hold">
                                          <p:stCondLst>
                                            <p:cond delay="0"/>
                                          </p:stCondLst>
                                        </p:cTn>
                                        <p:tgtEl>
                                          <p:spTgt spid="548">
                                            <p:txEl>
                                              <p:pRg st="3" end="3"/>
                                            </p:txEl>
                                          </p:spTgt>
                                        </p:tgtEl>
                                        <p:attrNameLst>
                                          <p:attrName>style.visibility</p:attrName>
                                        </p:attrNameLst>
                                      </p:cBhvr>
                                      <p:to>
                                        <p:strVal val="visible"/>
                                      </p:to>
                                    </p:set>
                                    <p:animEffect filter="fade" transition="in">
                                      <p:cBhvr additive="repl">
                                        <p:cTn id="314" dur="2000"/>
                                        <p:tgtEl>
                                          <p:spTgt spid="548">
                                            <p:txEl>
                                              <p:pRg st="3" end="3"/>
                                            </p:txEl>
                                          </p:spTgt>
                                        </p:tgtEl>
                                      </p:cBhvr>
                                    </p:animEffect>
                                  </p:childTnLst>
                                </p:cTn>
                              </p:par>
                            </p:childTnLst>
                          </p:cTn>
                        </p:par>
                      </p:childTnLst>
                    </p:cTn>
                  </p:par>
                  <p:par>
                    <p:cTn id="315" fill="hold">
                      <p:stCondLst>
                        <p:cond delay="indefinite"/>
                      </p:stCondLst>
                      <p:childTnLst>
                        <p:par>
                          <p:cTn id="316" fill="hold">
                            <p:stCondLst>
                              <p:cond delay="0"/>
                            </p:stCondLst>
                            <p:childTnLst>
                              <p:par>
                                <p:cTn id="317" nodeType="clickEffect" fill="hold" presetClass="entr" presetID="10">
                                  <p:stCondLst>
                                    <p:cond delay="0"/>
                                  </p:stCondLst>
                                  <p:childTnLst>
                                    <p:set>
                                      <p:cBhvr>
                                        <p:cTn id="318" dur="1" fill="hold">
                                          <p:stCondLst>
                                            <p:cond delay="0"/>
                                          </p:stCondLst>
                                        </p:cTn>
                                        <p:tgtEl>
                                          <p:spTgt spid="548">
                                            <p:txEl>
                                              <p:pRg st="4" end="4"/>
                                            </p:txEl>
                                          </p:spTgt>
                                        </p:tgtEl>
                                        <p:attrNameLst>
                                          <p:attrName>style.visibility</p:attrName>
                                        </p:attrNameLst>
                                      </p:cBhvr>
                                      <p:to>
                                        <p:strVal val="visible"/>
                                      </p:to>
                                    </p:set>
                                    <p:animEffect filter="fade" transition="in">
                                      <p:cBhvr additive="repl">
                                        <p:cTn id="319" dur="2000"/>
                                        <p:tgtEl>
                                          <p:spTgt spid="548">
                                            <p:txEl>
                                              <p:pRg st="4" end="4"/>
                                            </p:txEl>
                                          </p:spTgt>
                                        </p:tgtEl>
                                      </p:cBhvr>
                                    </p:animEffect>
                                  </p:childTnLst>
                                </p:cTn>
                              </p:par>
                            </p:childTnLst>
                          </p:cTn>
                        </p:par>
                      </p:childTnLst>
                    </p:cTn>
                  </p:par>
                  <p:par>
                    <p:cTn id="320" fill="hold">
                      <p:stCondLst>
                        <p:cond delay="indefinite"/>
                      </p:stCondLst>
                      <p:childTnLst>
                        <p:par>
                          <p:cTn id="321" fill="hold">
                            <p:stCondLst>
                              <p:cond delay="0"/>
                            </p:stCondLst>
                            <p:childTnLst>
                              <p:par>
                                <p:cTn id="322" nodeType="clickEffect" fill="hold" presetClass="entr" presetID="10">
                                  <p:stCondLst>
                                    <p:cond delay="0"/>
                                  </p:stCondLst>
                                  <p:childTnLst>
                                    <p:set>
                                      <p:cBhvr>
                                        <p:cTn id="323" dur="1" fill="hold">
                                          <p:stCondLst>
                                            <p:cond delay="0"/>
                                          </p:stCondLst>
                                        </p:cTn>
                                        <p:tgtEl>
                                          <p:spTgt spid="548">
                                            <p:txEl>
                                              <p:pRg st="5" end="5"/>
                                            </p:txEl>
                                          </p:spTgt>
                                        </p:tgtEl>
                                        <p:attrNameLst>
                                          <p:attrName>style.visibility</p:attrName>
                                        </p:attrNameLst>
                                      </p:cBhvr>
                                      <p:to>
                                        <p:strVal val="visible"/>
                                      </p:to>
                                    </p:set>
                                    <p:animEffect filter="fade" transition="in">
                                      <p:cBhvr additive="repl">
                                        <p:cTn id="324" dur="2000"/>
                                        <p:tgtEl>
                                          <p:spTgt spid="548">
                                            <p:txEl>
                                              <p:pRg st="5" end="5"/>
                                            </p:txEl>
                                          </p:spTgt>
                                        </p:tgtEl>
                                      </p:cBhvr>
                                    </p:animEffect>
                                  </p:childTnLst>
                                </p:cTn>
                              </p:par>
                            </p:childTnLst>
                          </p:cTn>
                        </p:par>
                      </p:childTnLst>
                    </p:cTn>
                  </p:par>
                  <p:par>
                    <p:cTn id="325" fill="hold">
                      <p:stCondLst>
                        <p:cond delay="indefinite"/>
                      </p:stCondLst>
                      <p:childTnLst>
                        <p:par>
                          <p:cTn id="326" fill="hold">
                            <p:stCondLst>
                              <p:cond delay="0"/>
                            </p:stCondLst>
                            <p:childTnLst>
                              <p:par>
                                <p:cTn id="327" nodeType="clickEffect" fill="hold" presetClass="entr" presetID="10">
                                  <p:stCondLst>
                                    <p:cond delay="0"/>
                                  </p:stCondLst>
                                  <p:childTnLst>
                                    <p:set>
                                      <p:cBhvr>
                                        <p:cTn id="328" dur="1" fill="hold">
                                          <p:stCondLst>
                                            <p:cond delay="0"/>
                                          </p:stCondLst>
                                        </p:cTn>
                                        <p:tgtEl>
                                          <p:spTgt spid="548">
                                            <p:txEl>
                                              <p:pRg st="6" end="6"/>
                                            </p:txEl>
                                          </p:spTgt>
                                        </p:tgtEl>
                                        <p:attrNameLst>
                                          <p:attrName>style.visibility</p:attrName>
                                        </p:attrNameLst>
                                      </p:cBhvr>
                                      <p:to>
                                        <p:strVal val="visible"/>
                                      </p:to>
                                    </p:set>
                                    <p:animEffect filter="fade" transition="in">
                                      <p:cBhvr additive="repl">
                                        <p:cTn id="329" dur="2000"/>
                                        <p:tgtEl>
                                          <p:spTgt spid="548">
                                            <p:txEl>
                                              <p:pRg st="6" end="6"/>
                                            </p:txEl>
                                          </p:spTgt>
                                        </p:tgtEl>
                                      </p:cBhvr>
                                    </p:animEffect>
                                  </p:childTnLst>
                                </p:cTn>
                              </p:par>
                            </p:childTnLst>
                          </p:cTn>
                        </p:par>
                      </p:childTnLst>
                    </p:cTn>
                  </p:par>
                  <p:par>
                    <p:cTn id="330" fill="hold">
                      <p:stCondLst>
                        <p:cond delay="indefinite"/>
                      </p:stCondLst>
                      <p:childTnLst>
                        <p:par>
                          <p:cTn id="331" fill="hold">
                            <p:stCondLst>
                              <p:cond delay="0"/>
                            </p:stCondLst>
                            <p:childTnLst>
                              <p:par>
                                <p:cTn id="332" nodeType="clickEffect" fill="hold" presetClass="entr" presetID="10">
                                  <p:stCondLst>
                                    <p:cond delay="0"/>
                                  </p:stCondLst>
                                  <p:childTnLst>
                                    <p:set>
                                      <p:cBhvr>
                                        <p:cTn id="333" dur="1" fill="hold">
                                          <p:stCondLst>
                                            <p:cond delay="0"/>
                                          </p:stCondLst>
                                        </p:cTn>
                                        <p:tgtEl>
                                          <p:spTgt spid="548">
                                            <p:txEl>
                                              <p:pRg st="7" end="7"/>
                                            </p:txEl>
                                          </p:spTgt>
                                        </p:tgtEl>
                                        <p:attrNameLst>
                                          <p:attrName>style.visibility</p:attrName>
                                        </p:attrNameLst>
                                      </p:cBhvr>
                                      <p:to>
                                        <p:strVal val="visible"/>
                                      </p:to>
                                    </p:set>
                                    <p:animEffect filter="fade" transition="in">
                                      <p:cBhvr additive="repl">
                                        <p:cTn id="334" dur="2000"/>
                                        <p:tgtEl>
                                          <p:spTgt spid="548">
                                            <p:txEl>
                                              <p:pRg st="7" end="7"/>
                                            </p:txEl>
                                          </p:spTgt>
                                        </p:tgtEl>
                                      </p:cBhvr>
                                    </p:animEffect>
                                  </p:childTnLst>
                                </p:cTn>
                              </p:par>
                            </p:childTnLst>
                          </p:cTn>
                        </p:par>
                      </p:childTnLst>
                    </p:cTn>
                  </p:par>
                  <p:par>
                    <p:cTn id="335" fill="hold">
                      <p:stCondLst>
                        <p:cond delay="indefinite"/>
                      </p:stCondLst>
                      <p:childTnLst>
                        <p:par>
                          <p:cTn id="336" fill="hold">
                            <p:stCondLst>
                              <p:cond delay="0"/>
                            </p:stCondLst>
                            <p:childTnLst>
                              <p:par>
                                <p:cTn id="337" nodeType="clickEffect" fill="hold" presetClass="entr" presetID="10">
                                  <p:stCondLst>
                                    <p:cond delay="0"/>
                                  </p:stCondLst>
                                  <p:childTnLst>
                                    <p:set>
                                      <p:cBhvr>
                                        <p:cTn id="338" dur="1" fill="hold">
                                          <p:stCondLst>
                                            <p:cond delay="0"/>
                                          </p:stCondLst>
                                        </p:cTn>
                                        <p:tgtEl>
                                          <p:spTgt spid="548">
                                            <p:txEl>
                                              <p:pRg st="8" end="8"/>
                                            </p:txEl>
                                          </p:spTgt>
                                        </p:tgtEl>
                                        <p:attrNameLst>
                                          <p:attrName>style.visibility</p:attrName>
                                        </p:attrNameLst>
                                      </p:cBhvr>
                                      <p:to>
                                        <p:strVal val="visible"/>
                                      </p:to>
                                    </p:set>
                                    <p:animEffect filter="fade" transition="in">
                                      <p:cBhvr additive="repl">
                                        <p:cTn id="339" dur="2000"/>
                                        <p:tgtEl>
                                          <p:spTgt spid="548">
                                            <p:txEl>
                                              <p:pRg st="8" end="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PlaceHolder 1"/>
          <p:cNvSpPr>
            <a:spLocks noGrp="1"/>
          </p:cNvSpPr>
          <p:nvPr>
            <p:ph type="title"/>
          </p:nvPr>
        </p:nvSpPr>
        <p:spPr>
          <a:xfrm>
            <a:off x="1101600" y="758880"/>
            <a:ext cx="10098720" cy="3565800"/>
          </a:xfrm>
          <a:prstGeom prst="rect">
            <a:avLst/>
          </a:prstGeom>
          <a:noFill/>
          <a:ln w="0">
            <a:noFill/>
          </a:ln>
        </p:spPr>
        <p:txBody>
          <a:bodyPr lIns="91440" rIns="91440" tIns="45720" bIns="45720" anchor="b">
            <a:normAutofit/>
          </a:bodyPr>
          <a:p>
            <a:pPr indent="0">
              <a:lnSpc>
                <a:spcPct val="85000"/>
              </a:lnSpc>
              <a:buNone/>
              <a:tabLst>
                <a:tab algn="l" pos="0"/>
              </a:tabLst>
            </a:pPr>
            <a:r>
              <a:rPr b="1" lang="es-ES" sz="6000" spc="-1" strike="noStrike">
                <a:solidFill>
                  <a:srgbClr val="262626"/>
                </a:solidFill>
                <a:latin typeface="Calibri"/>
                <a:ea typeface="Calibri"/>
              </a:rPr>
              <a:t>Técnicas de comunicación</a:t>
            </a:r>
            <a:endParaRPr b="0" lang="en-US" sz="6000" spc="-1" strike="noStrike">
              <a:solidFill>
                <a:srgbClr val="000000"/>
              </a:solidFill>
              <a:latin typeface="Arial"/>
            </a:endParaRPr>
          </a:p>
        </p:txBody>
      </p:sp>
      <p:sp>
        <p:nvSpPr>
          <p:cNvPr id="550" name="PlaceHolder 2"/>
          <p:cNvSpPr>
            <a:spLocks noGrp="1"/>
          </p:cNvSpPr>
          <p:nvPr>
            <p:ph type="subTitle"/>
          </p:nvPr>
        </p:nvSpPr>
        <p:spPr>
          <a:xfrm>
            <a:off x="1104480" y="4455720"/>
            <a:ext cx="10098720" cy="1142640"/>
          </a:xfrm>
          <a:prstGeom prst="rect">
            <a:avLst/>
          </a:prstGeom>
          <a:noFill/>
          <a:ln w="0">
            <a:noFill/>
          </a:ln>
        </p:spPr>
        <p:txBody>
          <a:bodyPr lIns="0" rIns="0" tIns="45720" bIns="45720" anchor="t">
            <a:normAutofit/>
          </a:bodyPr>
          <a:p>
            <a:pPr indent="0" algn="ctr">
              <a:buNone/>
            </a:pPr>
            <a:endParaRPr b="0" lang="en-US" sz="2400" spc="-1" strike="noStrike">
              <a:solidFill>
                <a:schemeClr val="dk2"/>
              </a:solidFill>
              <a:latin typeface="Calibri"/>
              <a:ea typeface="Calibri"/>
            </a:endParaRPr>
          </a:p>
        </p:txBody>
      </p:sp>
      <p:sp>
        <p:nvSpPr>
          <p:cNvPr id="551" name="PlaceHolder 3"/>
          <p:cNvSpPr>
            <a:spLocks noGrp="1"/>
          </p:cNvSpPr>
          <p:nvPr>
            <p:ph type="sldNum" idx="123"/>
          </p:nvPr>
        </p:nvSpPr>
        <p:spPr>
          <a:xfrm>
            <a:off x="9940320" y="6459840"/>
            <a:ext cx="131688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9470CD0C-B6B8-4905-96EA-0103DC9477AB}" type="slidenum">
              <a:rPr b="0" lang="es-ES" sz="1050" spc="-1" strike="noStrike">
                <a:solidFill>
                  <a:srgbClr val="ffffff"/>
                </a:solidFill>
                <a:latin typeface="Calibri"/>
                <a:ea typeface="Calibri"/>
              </a:rPr>
              <a:t>29</a:t>
            </a:fld>
            <a:endParaRPr b="0" lang="en-US" sz="1050" spc="-1" strike="noStrike">
              <a:solidFill>
                <a:srgbClr val="000000"/>
              </a:solidFill>
              <a:latin typeface="Times New Roman"/>
            </a:endParaRPr>
          </a:p>
        </p:txBody>
      </p:sp>
    </p:spTree>
  </p:cSld>
  <p:transition spd="med">
    <p:fade/>
  </p:transition>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PlaceHolder 1"/>
          <p:cNvSpPr>
            <a:spLocks noGrp="1"/>
          </p:cNvSpPr>
          <p:nvPr>
            <p:ph type="title"/>
          </p:nvPr>
        </p:nvSpPr>
        <p:spPr>
          <a:xfrm>
            <a:off x="1101600" y="286560"/>
            <a:ext cx="10098720" cy="1450440"/>
          </a:xfrm>
          <a:prstGeom prst="rect">
            <a:avLst/>
          </a:prstGeom>
          <a:noFill/>
          <a:ln w="0">
            <a:noFill/>
          </a:ln>
        </p:spPr>
        <p:txBody>
          <a:bodyPr lIns="91440" rIns="91440" tIns="45720" bIns="45720" anchor="b">
            <a:normAutofit/>
          </a:bodyPr>
          <a:p>
            <a:pPr indent="0">
              <a:lnSpc>
                <a:spcPct val="85000"/>
              </a:lnSpc>
              <a:buNone/>
              <a:tabLst>
                <a:tab algn="l" pos="0"/>
              </a:tabLst>
            </a:pPr>
            <a:r>
              <a:rPr b="0" lang="es-ES" sz="4800" spc="-1" strike="noStrike">
                <a:solidFill>
                  <a:srgbClr val="3f3f3f"/>
                </a:solidFill>
                <a:latin typeface="Calibri"/>
                <a:ea typeface="Calibri"/>
              </a:rPr>
              <a:t>Ingeniería de Software I </a:t>
            </a:r>
            <a:endParaRPr b="0" lang="en-US" sz="4800" spc="-1" strike="noStrike">
              <a:solidFill>
                <a:srgbClr val="000000"/>
              </a:solidFill>
              <a:latin typeface="Arial"/>
            </a:endParaRPr>
          </a:p>
        </p:txBody>
      </p:sp>
      <p:sp>
        <p:nvSpPr>
          <p:cNvPr id="357" name="PlaceHolder 2"/>
          <p:cNvSpPr>
            <a:spLocks noGrp="1"/>
          </p:cNvSpPr>
          <p:nvPr>
            <p:ph/>
          </p:nvPr>
        </p:nvSpPr>
        <p:spPr>
          <a:xfrm>
            <a:off x="1101600" y="1845720"/>
            <a:ext cx="10098720" cy="4023000"/>
          </a:xfrm>
          <a:prstGeom prst="rect">
            <a:avLst/>
          </a:prstGeom>
          <a:noFill/>
          <a:ln w="0">
            <a:noFill/>
          </a:ln>
        </p:spPr>
        <p:txBody>
          <a:bodyPr lIns="0" rIns="0" tIns="45720" bIns="45720" anchor="t">
            <a:normAutofit/>
          </a:bodyPr>
          <a:p>
            <a:pPr marL="457200" indent="-343080">
              <a:lnSpc>
                <a:spcPct val="90000"/>
              </a:lnSpc>
              <a:spcBef>
                <a:spcPts val="1199"/>
              </a:spcBef>
              <a:buClr>
                <a:srgbClr val="549e39"/>
              </a:buClr>
              <a:buFont typeface="Calibri"/>
              <a:buChar char=" "/>
            </a:pPr>
            <a:r>
              <a:rPr b="1" lang="es-ES" sz="2000" spc="-1" strike="noStrike">
                <a:solidFill>
                  <a:srgbClr val="3f3f3f"/>
                </a:solidFill>
                <a:latin typeface="Calibri"/>
                <a:ea typeface="Calibri"/>
              </a:rPr>
              <a:t>Turno 1</a:t>
            </a:r>
            <a:r>
              <a:rPr b="0" lang="es-ES" sz="2000" spc="-1" strike="noStrike">
                <a:solidFill>
                  <a:srgbClr val="3f3f3f"/>
                </a:solidFill>
                <a:latin typeface="Calibri"/>
                <a:ea typeface="Calibri"/>
              </a:rPr>
              <a:t> </a:t>
            </a:r>
            <a:endParaRPr b="0" lang="en-US" sz="2000" spc="-1" strike="noStrike">
              <a:solidFill>
                <a:srgbClr val="000000"/>
              </a:solidFill>
              <a:latin typeface="Arial"/>
            </a:endParaRPr>
          </a:p>
          <a:p>
            <a:pPr lvl="2" marL="1371600" indent="-343080">
              <a:lnSpc>
                <a:spcPct val="90000"/>
              </a:lnSpc>
              <a:spcBef>
                <a:spcPts val="400"/>
              </a:spcBef>
              <a:buClr>
                <a:srgbClr val="549e39"/>
              </a:buClr>
              <a:buFont typeface="Calibri"/>
              <a:buChar char="◦"/>
            </a:pPr>
            <a:r>
              <a:rPr b="0" lang="es-ES" sz="1600" spc="-1" strike="noStrike">
                <a:solidFill>
                  <a:srgbClr val="3f3f3f"/>
                </a:solidFill>
                <a:latin typeface="Calibri"/>
                <a:ea typeface="Calibri"/>
              </a:rPr>
              <a:t>TEORÍA: LUNES 11hs (Aula 5) –  Marcos Boracchia</a:t>
            </a:r>
            <a:endParaRPr b="0" lang="en-US" sz="1600" spc="-1" strike="noStrike">
              <a:solidFill>
                <a:srgbClr val="000000"/>
              </a:solidFill>
              <a:latin typeface="Arial"/>
            </a:endParaRPr>
          </a:p>
          <a:p>
            <a:pPr marL="457200" indent="-343080">
              <a:lnSpc>
                <a:spcPct val="90000"/>
              </a:lnSpc>
              <a:spcBef>
                <a:spcPts val="1199"/>
              </a:spcBef>
              <a:buClr>
                <a:srgbClr val="549e39"/>
              </a:buClr>
              <a:buFont typeface="Calibri"/>
              <a:buChar char=" "/>
            </a:pPr>
            <a:r>
              <a:rPr b="1" lang="es-ES" sz="2000" spc="-1" strike="noStrike">
                <a:solidFill>
                  <a:srgbClr val="3f3f3f"/>
                </a:solidFill>
                <a:latin typeface="Calibri"/>
                <a:ea typeface="Calibri"/>
              </a:rPr>
              <a:t>Turno 2</a:t>
            </a:r>
            <a:r>
              <a:rPr b="0" lang="es-ES" sz="2000" spc="-1" strike="noStrike">
                <a:solidFill>
                  <a:srgbClr val="3f3f3f"/>
                </a:solidFill>
                <a:latin typeface="Calibri"/>
                <a:ea typeface="Calibri"/>
              </a:rPr>
              <a:t> </a:t>
            </a:r>
            <a:endParaRPr b="0" lang="en-US" sz="2000" spc="-1" strike="noStrike">
              <a:solidFill>
                <a:srgbClr val="000000"/>
              </a:solidFill>
              <a:latin typeface="Arial"/>
            </a:endParaRPr>
          </a:p>
          <a:p>
            <a:pPr lvl="2" marL="1371600" indent="-343080">
              <a:lnSpc>
                <a:spcPct val="90000"/>
              </a:lnSpc>
              <a:spcBef>
                <a:spcPts val="400"/>
              </a:spcBef>
              <a:buClr>
                <a:srgbClr val="549e39"/>
              </a:buClr>
              <a:buFont typeface="Calibri"/>
              <a:buChar char="◦"/>
            </a:pPr>
            <a:r>
              <a:rPr b="0" lang="es-ES" sz="1600" spc="-1" strike="noStrike">
                <a:solidFill>
                  <a:srgbClr val="3f3f3f"/>
                </a:solidFill>
                <a:latin typeface="Calibri"/>
                <a:ea typeface="Calibri"/>
              </a:rPr>
              <a:t>TEORIA: MIERCOLES 14hs (aula 11) –  Alejandro González</a:t>
            </a:r>
            <a:endParaRPr b="0" lang="en-US" sz="1600" spc="-1" strike="noStrike">
              <a:solidFill>
                <a:srgbClr val="000000"/>
              </a:solidFill>
              <a:latin typeface="Arial"/>
            </a:endParaRPr>
          </a:p>
          <a:p>
            <a:pPr marL="457200" indent="-343080">
              <a:lnSpc>
                <a:spcPct val="90000"/>
              </a:lnSpc>
              <a:spcBef>
                <a:spcPts val="1199"/>
              </a:spcBef>
              <a:buClr>
                <a:srgbClr val="549e39"/>
              </a:buClr>
              <a:buFont typeface="Calibri"/>
              <a:buChar char=" "/>
            </a:pPr>
            <a:r>
              <a:rPr b="1" lang="es-ES" sz="2000" spc="-1" strike="noStrike">
                <a:solidFill>
                  <a:srgbClr val="3f3f3f"/>
                </a:solidFill>
                <a:latin typeface="Calibri"/>
                <a:ea typeface="Calibri"/>
              </a:rPr>
              <a:t>Turno 3</a:t>
            </a:r>
            <a:r>
              <a:rPr b="0" lang="es-ES" sz="2000" spc="-1" strike="noStrike">
                <a:solidFill>
                  <a:srgbClr val="3f3f3f"/>
                </a:solidFill>
                <a:latin typeface="Calibri"/>
                <a:ea typeface="Calibri"/>
              </a:rPr>
              <a:t> </a:t>
            </a:r>
            <a:endParaRPr b="0" lang="en-US" sz="2000" spc="-1" strike="noStrike">
              <a:solidFill>
                <a:srgbClr val="000000"/>
              </a:solidFill>
              <a:latin typeface="Arial"/>
            </a:endParaRPr>
          </a:p>
          <a:p>
            <a:pPr lvl="2" marL="1371600" indent="-343080">
              <a:lnSpc>
                <a:spcPct val="90000"/>
              </a:lnSpc>
              <a:spcBef>
                <a:spcPts val="400"/>
              </a:spcBef>
              <a:buClr>
                <a:srgbClr val="549e39"/>
              </a:buClr>
              <a:buFont typeface="Calibri"/>
              <a:buChar char="◦"/>
            </a:pPr>
            <a:r>
              <a:rPr b="0" lang="es-ES" sz="1600" spc="-1" strike="noStrike">
                <a:solidFill>
                  <a:srgbClr val="3f3f3f"/>
                </a:solidFill>
                <a:latin typeface="Calibri"/>
                <a:ea typeface="Calibri"/>
              </a:rPr>
              <a:t>TEORÍA: JUEVES 17hs (aula 10B) –  Rocío Muñoz</a:t>
            </a:r>
            <a:endParaRPr b="0" lang="en-US" sz="1600" spc="-1" strike="noStrike">
              <a:solidFill>
                <a:srgbClr val="000000"/>
              </a:solidFill>
              <a:latin typeface="Arial"/>
            </a:endParaRPr>
          </a:p>
          <a:p>
            <a:pPr marL="914400" indent="-228600">
              <a:lnSpc>
                <a:spcPct val="90000"/>
              </a:lnSpc>
              <a:spcBef>
                <a:spcPts val="201"/>
              </a:spcBef>
              <a:buNone/>
              <a:tabLst>
                <a:tab algn="l" pos="0"/>
              </a:tabLst>
            </a:pPr>
            <a:endParaRPr b="0" lang="en-US" sz="2000" spc="-1" strike="noStrike">
              <a:solidFill>
                <a:srgbClr val="000000"/>
              </a:solidFill>
              <a:latin typeface="Arial"/>
            </a:endParaRPr>
          </a:p>
          <a:p>
            <a:pPr marL="914400" indent="-228600">
              <a:lnSpc>
                <a:spcPct val="90000"/>
              </a:lnSpc>
              <a:spcBef>
                <a:spcPts val="201"/>
              </a:spcBef>
              <a:buNone/>
              <a:tabLst>
                <a:tab algn="l" pos="0"/>
              </a:tabLst>
            </a:pPr>
            <a:r>
              <a:rPr b="0" lang="es-ES" sz="1600" spc="-1" strike="noStrike">
                <a:solidFill>
                  <a:srgbClr val="3f3f3f"/>
                </a:solidFill>
                <a:latin typeface="Calibri"/>
                <a:ea typeface="Calibri"/>
              </a:rPr>
              <a:t>Tema horarios práctica consultar con JTPs: Virginia Ainchil, César Estrebou, Emanuel Nucilli</a:t>
            </a:r>
            <a:endParaRPr b="0" lang="en-US" sz="1600" spc="-1" strike="noStrike">
              <a:solidFill>
                <a:srgbClr val="000000"/>
              </a:solidFill>
              <a:latin typeface="Arial"/>
            </a:endParaRPr>
          </a:p>
        </p:txBody>
      </p:sp>
      <p:sp>
        <p:nvSpPr>
          <p:cNvPr id="358" name="PlaceHolder 3"/>
          <p:cNvSpPr>
            <a:spLocks noGrp="1"/>
          </p:cNvSpPr>
          <p:nvPr>
            <p:ph type="sldNum" idx="97"/>
          </p:nvPr>
        </p:nvSpPr>
        <p:spPr>
          <a:xfrm>
            <a:off x="9940320" y="6459840"/>
            <a:ext cx="1316880" cy="364680"/>
          </a:xfrm>
          <a:prstGeom prst="rect">
            <a:avLst/>
          </a:prstGeom>
          <a:noFill/>
          <a:ln w="0">
            <a:noFill/>
          </a:ln>
        </p:spPr>
        <p:txBody>
          <a:bodyPr lIns="91440" rIns="91440" tIns="45720" bIns="45720" anchor="ctr">
            <a:norm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03E07C1D-7CF4-407A-84A2-BE648B4DA29A}" type="slidenum">
              <a:rPr b="0" lang="es-ES" sz="1050" spc="-1" strike="noStrike">
                <a:solidFill>
                  <a:srgbClr val="ffffff"/>
                </a:solidFill>
                <a:latin typeface="Calibri"/>
                <a:ea typeface="Calibri"/>
              </a:rPr>
              <a:t>3</a:t>
            </a:fld>
            <a:endParaRPr b="0" lang="en-US" sz="1050" spc="-1" strike="noStrike">
              <a:solidFill>
                <a:srgbClr val="000000"/>
              </a:solidFill>
              <a:latin typeface="Times New Roman"/>
            </a:endParaRPr>
          </a:p>
        </p:txBody>
      </p:sp>
    </p:spTree>
  </p:cSld>
  <p:transition spd="med">
    <p:fade/>
  </p:transition>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2" name="PlaceHolder 1"/>
          <p:cNvSpPr>
            <a:spLocks noGrp="1"/>
          </p:cNvSpPr>
          <p:nvPr>
            <p:ph/>
          </p:nvPr>
        </p:nvSpPr>
        <p:spPr>
          <a:xfrm>
            <a:off x="1080000" y="2061000"/>
            <a:ext cx="9832320" cy="4019400"/>
          </a:xfrm>
          <a:prstGeom prst="rect">
            <a:avLst/>
          </a:prstGeom>
          <a:noFill/>
          <a:ln w="0">
            <a:noFill/>
          </a:ln>
        </p:spPr>
        <p:txBody>
          <a:bodyPr lIns="0" rIns="0" tIns="45720" bIns="45720" anchor="t">
            <a:normAutofit/>
          </a:bodyPr>
          <a:p>
            <a:pPr marL="68760" indent="-127080">
              <a:lnSpc>
                <a:spcPct val="90000"/>
              </a:lnSpc>
              <a:buClr>
                <a:srgbClr val="c00000"/>
              </a:buClr>
              <a:buFont typeface="Arial"/>
              <a:buChar char="»"/>
            </a:pPr>
            <a:r>
              <a:rPr b="0" lang="es-ES" sz="2000" spc="-1" strike="noStrike">
                <a:solidFill>
                  <a:srgbClr val="3f3f3f"/>
                </a:solidFill>
                <a:latin typeface="Calibri"/>
                <a:ea typeface="Calibri"/>
              </a:rPr>
              <a:t>Al iniciar un proyecto…</a:t>
            </a:r>
            <a:endParaRPr b="0" lang="en-US" sz="2000" spc="-1" strike="noStrike">
              <a:solidFill>
                <a:srgbClr val="000000"/>
              </a:solidFill>
              <a:latin typeface="Arial"/>
            </a:endParaRPr>
          </a:p>
          <a:p>
            <a:pPr lvl="1" marL="384120" indent="-182880">
              <a:lnSpc>
                <a:spcPct val="90000"/>
              </a:lnSpc>
              <a:spcBef>
                <a:spcPts val="400"/>
              </a:spcBef>
              <a:buClr>
                <a:srgbClr val="549e39"/>
              </a:buClr>
              <a:buFont typeface="Calibri"/>
              <a:buChar char="◦"/>
            </a:pPr>
            <a:r>
              <a:rPr b="0" lang="es-ES" sz="2000" spc="-1" strike="noStrike">
                <a:solidFill>
                  <a:srgbClr val="3f3f3f"/>
                </a:solidFill>
                <a:latin typeface="Calibri"/>
                <a:ea typeface="Calibri"/>
              </a:rPr>
              <a:t> </a:t>
            </a:r>
            <a:r>
              <a:rPr b="0" lang="es-ES" sz="2000" spc="-1" strike="noStrike">
                <a:solidFill>
                  <a:srgbClr val="3f3f3f"/>
                </a:solidFill>
                <a:latin typeface="Calibri"/>
                <a:ea typeface="Calibri"/>
              </a:rPr>
              <a:t>¿Cuál es la primera actividad?</a:t>
            </a:r>
            <a:endParaRPr b="0" lang="en-US" sz="2000" spc="-1" strike="noStrike">
              <a:solidFill>
                <a:srgbClr val="000000"/>
              </a:solidFill>
              <a:latin typeface="Arial"/>
            </a:endParaRPr>
          </a:p>
          <a:p>
            <a:pPr marL="68760" indent="0">
              <a:lnSpc>
                <a:spcPct val="90000"/>
              </a:lnSpc>
              <a:spcBef>
                <a:spcPts val="1599"/>
              </a:spcBef>
              <a:buNone/>
              <a:tabLst>
                <a:tab algn="l" pos="0"/>
              </a:tabLst>
            </a:pPr>
            <a:endParaRPr b="0" lang="en-US" sz="2000" spc="-1" strike="noStrike">
              <a:solidFill>
                <a:srgbClr val="000000"/>
              </a:solidFill>
              <a:latin typeface="Arial"/>
            </a:endParaRPr>
          </a:p>
        </p:txBody>
      </p:sp>
      <p:sp>
        <p:nvSpPr>
          <p:cNvPr id="553" name="PlaceHolder 2"/>
          <p:cNvSpPr>
            <a:spLocks noGrp="1"/>
          </p:cNvSpPr>
          <p:nvPr>
            <p:ph type="title"/>
          </p:nvPr>
        </p:nvSpPr>
        <p:spPr>
          <a:xfrm>
            <a:off x="648000" y="116640"/>
            <a:ext cx="10815840" cy="1128960"/>
          </a:xfrm>
          <a:prstGeom prst="rect">
            <a:avLst/>
          </a:prstGeom>
          <a:noFill/>
          <a:ln w="0">
            <a:noFill/>
          </a:ln>
        </p:spPr>
        <p:txBody>
          <a:bodyPr lIns="91440" rIns="91440" tIns="45720" bIns="45720" anchor="b">
            <a:normAutofit/>
          </a:bodyPr>
          <a:p>
            <a:pPr indent="0">
              <a:lnSpc>
                <a:spcPct val="85000"/>
              </a:lnSpc>
              <a:buNone/>
              <a:tabLst>
                <a:tab algn="l" pos="0"/>
              </a:tabLst>
            </a:pPr>
            <a:r>
              <a:rPr b="1" lang="es-ES" sz="4400" spc="-1" strike="noStrike">
                <a:solidFill>
                  <a:srgbClr val="3f3f3f"/>
                </a:solidFill>
                <a:latin typeface="Calibri"/>
                <a:ea typeface="Calibri"/>
              </a:rPr>
              <a:t>Introducción </a:t>
            </a:r>
            <a:endParaRPr b="0" lang="en-US" sz="4400" spc="-1" strike="noStrike">
              <a:solidFill>
                <a:srgbClr val="000000"/>
              </a:solidFill>
              <a:latin typeface="Arial"/>
            </a:endParaRPr>
          </a:p>
        </p:txBody>
      </p:sp>
      <p:sp>
        <p:nvSpPr>
          <p:cNvPr id="554" name="PlaceHolder 3"/>
          <p:cNvSpPr>
            <a:spLocks noGrp="1"/>
          </p:cNvSpPr>
          <p:nvPr>
            <p:ph type="sldNum" idx="124"/>
          </p:nvPr>
        </p:nvSpPr>
        <p:spPr>
          <a:xfrm>
            <a:off x="9286560" y="2852640"/>
            <a:ext cx="2937600" cy="1048320"/>
          </a:xfrm>
          <a:prstGeom prst="rect">
            <a:avLst/>
          </a:prstGeom>
          <a:noFill/>
          <a:ln w="0">
            <a:noFill/>
          </a:ln>
        </p:spPr>
        <p:txBody>
          <a:bodyPr lIns="91440" rIns="91440" tIns="45720" bIns="45720" anchor="ctr">
            <a:norm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32D80EAC-A1A9-473E-8F3A-1A0485EB1D89}" type="slidenum">
              <a:rPr b="0" lang="es-ES" sz="1050" spc="-1" strike="noStrike">
                <a:solidFill>
                  <a:srgbClr val="ffffff"/>
                </a:solidFill>
                <a:latin typeface="Calibri"/>
                <a:ea typeface="Calibri"/>
              </a:rPr>
              <a:t>30</a:t>
            </a:fld>
            <a:endParaRPr b="0" lang="en-US" sz="1050" spc="-1" strike="noStrike">
              <a:solidFill>
                <a:srgbClr val="000000"/>
              </a:solidFill>
              <a:latin typeface="Times New Roman"/>
            </a:endParaRPr>
          </a:p>
        </p:txBody>
      </p:sp>
      <p:sp>
        <p:nvSpPr>
          <p:cNvPr id="555" name="Google Shape;623;p22"/>
          <p:cNvSpPr/>
          <p:nvPr/>
        </p:nvSpPr>
        <p:spPr>
          <a:xfrm>
            <a:off x="2592360" y="2997000"/>
            <a:ext cx="6795720" cy="173700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3600" spc="-1" strike="noStrike">
                <a:solidFill>
                  <a:schemeClr val="dk1"/>
                </a:solidFill>
                <a:latin typeface="Calibri"/>
                <a:ea typeface="Calibri"/>
              </a:rPr>
              <a:t>Saber</a:t>
            </a:r>
            <a:r>
              <a:rPr b="0" lang="es-ES" sz="3200" spc="-1" strike="noStrike">
                <a:solidFill>
                  <a:schemeClr val="dk1"/>
                </a:solidFill>
                <a:latin typeface="Calibri"/>
                <a:ea typeface="Calibri"/>
              </a:rPr>
              <a:t> </a:t>
            </a:r>
            <a:r>
              <a:rPr b="0" lang="es-ES" sz="3600" spc="-1" strike="noStrike">
                <a:solidFill>
                  <a:schemeClr val="dk1"/>
                </a:solidFill>
                <a:latin typeface="Calibri"/>
                <a:ea typeface="Calibri"/>
              </a:rPr>
              <a:t>lo que el usuario </a:t>
            </a:r>
            <a:r>
              <a:rPr b="0" lang="es-ES" sz="3600" spc="-1" strike="noStrike" u="sng">
                <a:solidFill>
                  <a:schemeClr val="dk1"/>
                </a:solidFill>
                <a:uFillTx/>
                <a:latin typeface="Calibri"/>
                <a:ea typeface="Calibri"/>
              </a:rPr>
              <a:t>quiere</a:t>
            </a:r>
            <a:r>
              <a:rPr b="0" lang="es-ES" sz="3600" spc="-1" strike="noStrike">
                <a:solidFill>
                  <a:schemeClr val="dk1"/>
                </a:solidFill>
                <a:latin typeface="Calibri"/>
                <a:ea typeface="Calibri"/>
              </a:rPr>
              <a:t>, </a:t>
            </a:r>
            <a:r>
              <a:rPr b="0" lang="es-ES" sz="3600" spc="-1" strike="noStrike" u="sng">
                <a:solidFill>
                  <a:schemeClr val="dk1"/>
                </a:solidFill>
                <a:uFillTx/>
                <a:latin typeface="Calibri"/>
                <a:ea typeface="Calibri"/>
              </a:rPr>
              <a:t>cómo lo quiere</a:t>
            </a:r>
            <a:r>
              <a:rPr b="0" lang="es-ES" sz="3600" spc="-1" strike="noStrike">
                <a:solidFill>
                  <a:schemeClr val="dk1"/>
                </a:solidFill>
                <a:latin typeface="Calibri"/>
                <a:ea typeface="Calibri"/>
              </a:rPr>
              <a:t>, </a:t>
            </a:r>
            <a:r>
              <a:rPr b="0" lang="es-ES" sz="3600" spc="-1" strike="noStrike" u="sng">
                <a:solidFill>
                  <a:schemeClr val="dk1"/>
                </a:solidFill>
                <a:uFillTx/>
                <a:latin typeface="Calibri"/>
                <a:ea typeface="Calibri"/>
              </a:rPr>
              <a:t>cuándo</a:t>
            </a:r>
            <a:r>
              <a:rPr b="0" lang="es-ES" sz="3600" spc="-1" strike="noStrike">
                <a:solidFill>
                  <a:schemeClr val="dk1"/>
                </a:solidFill>
                <a:latin typeface="Calibri"/>
                <a:ea typeface="Calibri"/>
              </a:rPr>
              <a:t> y </a:t>
            </a:r>
            <a:r>
              <a:rPr b="0" lang="es-ES" sz="3600" spc="-1" strike="noStrike" u="sng">
                <a:solidFill>
                  <a:schemeClr val="dk1"/>
                </a:solidFill>
                <a:uFillTx/>
                <a:latin typeface="Calibri"/>
                <a:ea typeface="Calibri"/>
              </a:rPr>
              <a:t>porqué.</a:t>
            </a:r>
            <a:endParaRPr b="0" lang="en-US" sz="3600" spc="-1" strike="noStrike">
              <a:solidFill>
                <a:srgbClr val="000000"/>
              </a:solidFill>
              <a:latin typeface="Arial"/>
            </a:endParaRPr>
          </a:p>
        </p:txBody>
      </p:sp>
      <p:pic>
        <p:nvPicPr>
          <p:cNvPr id="556" name="Google Shape;624;p22" descr=""/>
          <p:cNvPicPr/>
          <p:nvPr/>
        </p:nvPicPr>
        <p:blipFill>
          <a:blip r:embed="rId1"/>
          <a:stretch/>
        </p:blipFill>
        <p:spPr>
          <a:xfrm>
            <a:off x="8289720" y="260640"/>
            <a:ext cx="3291840" cy="2411640"/>
          </a:xfrm>
          <a:prstGeom prst="rect">
            <a:avLst/>
          </a:prstGeom>
          <a:ln w="0">
            <a:noFill/>
          </a:ln>
          <a:effectLst>
            <a:outerShdw algn="tl" blurRad="291960" dir="2700000" dist="139498" rotWithShape="0">
              <a:srgbClr val="333333">
                <a:alpha val="63000"/>
              </a:srgbClr>
            </a:outerShdw>
          </a:effectLst>
        </p:spPr>
      </p:pic>
      <p:sp>
        <p:nvSpPr>
          <p:cNvPr id="557" name="Google Shape;625;p22"/>
          <p:cNvSpPr/>
          <p:nvPr/>
        </p:nvSpPr>
        <p:spPr>
          <a:xfrm>
            <a:off x="1782720" y="4869000"/>
            <a:ext cx="6685560" cy="143172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4400" spc="-1" strike="noStrike">
                <a:solidFill>
                  <a:schemeClr val="dk1"/>
                </a:solidFill>
                <a:latin typeface="Calibri"/>
                <a:ea typeface="Calibri"/>
              </a:rPr>
              <a:t>Tenemos que Comunicarnos</a:t>
            </a:r>
            <a:endParaRPr b="0" lang="en-US" sz="4400" spc="-1" strike="noStrike">
              <a:solidFill>
                <a:srgbClr val="000000"/>
              </a:solidFill>
              <a:latin typeface="Arial"/>
            </a:endParaRPr>
          </a:p>
        </p:txBody>
      </p:sp>
    </p:spTree>
  </p:cSld>
  <p:transition spd="med">
    <p:fade/>
  </p:transition>
  <p:timing>
    <p:tnLst>
      <p:par>
        <p:cTn id="340" dur="indefinite" restart="never" nodeType="tmRoot">
          <p:childTnLst>
            <p:seq>
              <p:cTn id="341" dur="indefinite" nodeType="mainSeq">
                <p:childTnLst>
                  <p:par>
                    <p:cTn id="342" fill="hold">
                      <p:stCondLst>
                        <p:cond delay="indefinite"/>
                      </p:stCondLst>
                      <p:childTnLst>
                        <p:par>
                          <p:cTn id="343" fill="hold">
                            <p:stCondLst>
                              <p:cond delay="0"/>
                            </p:stCondLst>
                            <p:childTnLst>
                              <p:par>
                                <p:cTn id="344" nodeType="clickEffect" fill="hold" presetClass="entr" presetID="10">
                                  <p:stCondLst>
                                    <p:cond delay="0"/>
                                  </p:stCondLst>
                                  <p:childTnLst>
                                    <p:set>
                                      <p:cBhvr>
                                        <p:cTn id="345" dur="1" fill="hold">
                                          <p:stCondLst>
                                            <p:cond delay="0"/>
                                          </p:stCondLst>
                                        </p:cTn>
                                        <p:tgtEl>
                                          <p:spTgt spid="555">
                                            <p:txEl>
                                              <p:pRg st="0" end="0"/>
                                            </p:txEl>
                                          </p:spTgt>
                                        </p:tgtEl>
                                        <p:attrNameLst>
                                          <p:attrName>style.visibility</p:attrName>
                                        </p:attrNameLst>
                                      </p:cBhvr>
                                      <p:to>
                                        <p:strVal val="visible"/>
                                      </p:to>
                                    </p:set>
                                    <p:animEffect filter="fade" transition="in">
                                      <p:cBhvr additive="repl">
                                        <p:cTn id="346" dur="2000"/>
                                        <p:tgtEl>
                                          <p:spTgt spid="555">
                                            <p:txEl>
                                              <p:pRg st="0" end="0"/>
                                            </p:txEl>
                                          </p:spTgt>
                                        </p:tgtEl>
                                      </p:cBhvr>
                                    </p:animEffect>
                                  </p:childTnLst>
                                </p:cTn>
                              </p:par>
                            </p:childTnLst>
                          </p:cTn>
                        </p:par>
                      </p:childTnLst>
                    </p:cTn>
                  </p:par>
                  <p:par>
                    <p:cTn id="347" fill="hold">
                      <p:stCondLst>
                        <p:cond delay="indefinite"/>
                      </p:stCondLst>
                      <p:childTnLst>
                        <p:par>
                          <p:cTn id="348" fill="hold">
                            <p:stCondLst>
                              <p:cond delay="0"/>
                            </p:stCondLst>
                            <p:childTnLst>
                              <p:par>
                                <p:cTn id="349" nodeType="clickEffect" fill="hold" presetClass="entr" presetID="10">
                                  <p:stCondLst>
                                    <p:cond delay="0"/>
                                  </p:stCondLst>
                                  <p:childTnLst>
                                    <p:set>
                                      <p:cBhvr>
                                        <p:cTn id="350" dur="1" fill="hold">
                                          <p:stCondLst>
                                            <p:cond delay="0"/>
                                          </p:stCondLst>
                                        </p:cTn>
                                        <p:tgtEl>
                                          <p:spTgt spid="557">
                                            <p:txEl>
                                              <p:pRg st="0" end="0"/>
                                            </p:txEl>
                                          </p:spTgt>
                                        </p:tgtEl>
                                        <p:attrNameLst>
                                          <p:attrName>style.visibility</p:attrName>
                                        </p:attrNameLst>
                                      </p:cBhvr>
                                      <p:to>
                                        <p:strVal val="visible"/>
                                      </p:to>
                                    </p:set>
                                    <p:animEffect filter="fade" transition="in">
                                      <p:cBhvr additive="repl">
                                        <p:cTn id="351" dur="2000"/>
                                        <p:tgtEl>
                                          <p:spTgt spid="557">
                                            <p:txEl>
                                              <p:pRg st="0" end="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8" name="PlaceHolder 1"/>
          <p:cNvSpPr>
            <a:spLocks noGrp="1"/>
          </p:cNvSpPr>
          <p:nvPr>
            <p:ph type="title"/>
          </p:nvPr>
        </p:nvSpPr>
        <p:spPr>
          <a:xfrm>
            <a:off x="1101600" y="286560"/>
            <a:ext cx="10098720" cy="1450440"/>
          </a:xfrm>
          <a:prstGeom prst="rect">
            <a:avLst/>
          </a:prstGeom>
          <a:noFill/>
          <a:ln w="0">
            <a:noFill/>
          </a:ln>
        </p:spPr>
        <p:txBody>
          <a:bodyPr lIns="91440" rIns="91440" tIns="45720" bIns="45720" anchor="b">
            <a:noAutofit/>
          </a:bodyPr>
          <a:p>
            <a:pPr indent="0">
              <a:lnSpc>
                <a:spcPct val="85000"/>
              </a:lnSpc>
              <a:buNone/>
              <a:tabLst>
                <a:tab algn="l" pos="0"/>
              </a:tabLst>
            </a:pPr>
            <a:r>
              <a:rPr b="1" lang="es-ES" sz="4400" spc="-1" strike="noStrike">
                <a:solidFill>
                  <a:srgbClr val="3f3f3f"/>
                </a:solidFill>
                <a:latin typeface="Calibri"/>
                <a:ea typeface="Calibri"/>
              </a:rPr>
              <a:t>El problema de la comunicación</a:t>
            </a:r>
            <a:endParaRPr b="0" lang="en-US" sz="4400" spc="-1" strike="noStrike">
              <a:solidFill>
                <a:srgbClr val="000000"/>
              </a:solidFill>
              <a:latin typeface="Arial"/>
            </a:endParaRPr>
          </a:p>
        </p:txBody>
      </p:sp>
      <p:sp>
        <p:nvSpPr>
          <p:cNvPr id="559" name="PlaceHolder 2"/>
          <p:cNvSpPr>
            <a:spLocks noGrp="1"/>
          </p:cNvSpPr>
          <p:nvPr>
            <p:ph type="sldNum" idx="125"/>
          </p:nvPr>
        </p:nvSpPr>
        <p:spPr>
          <a:xfrm>
            <a:off x="9940320" y="6459840"/>
            <a:ext cx="1316880" cy="364680"/>
          </a:xfrm>
          <a:prstGeom prst="rect">
            <a:avLst/>
          </a:prstGeom>
          <a:noFill/>
          <a:ln w="0">
            <a:noFill/>
          </a:ln>
        </p:spPr>
        <p:txBody>
          <a:bodyPr lIns="91440" rIns="91440" tIns="45720" bIns="45720" anchor="ctr">
            <a:norm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F28AFA95-AB7D-4DAC-BD2E-2A39E48DAF65}" type="slidenum">
              <a:rPr b="0" lang="es-ES" sz="1050" spc="-1" strike="noStrike">
                <a:solidFill>
                  <a:srgbClr val="ffffff"/>
                </a:solidFill>
                <a:latin typeface="Calibri"/>
                <a:ea typeface="Calibri"/>
              </a:rPr>
              <a:t>31</a:t>
            </a:fld>
            <a:endParaRPr b="0" lang="en-US" sz="1050" spc="-1" strike="noStrike">
              <a:solidFill>
                <a:srgbClr val="000000"/>
              </a:solidFill>
              <a:latin typeface="Times New Roman"/>
            </a:endParaRPr>
          </a:p>
        </p:txBody>
      </p:sp>
      <p:pic>
        <p:nvPicPr>
          <p:cNvPr id="560" name="Google Shape;632;p23" descr="cid:1.1494796789@web51607.mail.re2.yahoo.com"/>
          <p:cNvPicPr/>
          <p:nvPr/>
        </p:nvPicPr>
        <p:blipFill>
          <a:blip r:embed="rId1"/>
          <a:stretch/>
        </p:blipFill>
        <p:spPr>
          <a:xfrm>
            <a:off x="1101600" y="457200"/>
            <a:ext cx="9466200" cy="5514480"/>
          </a:xfrm>
          <a:prstGeom prst="rect">
            <a:avLst/>
          </a:prstGeom>
          <a:ln w="0">
            <a:noFill/>
          </a:ln>
          <a:effectLst>
            <a:outerShdw algn="tl" blurRad="291960" dir="2700000" dist="139498" rotWithShape="0">
              <a:srgbClr val="333333">
                <a:alpha val="63000"/>
              </a:srgbClr>
            </a:outerShdw>
          </a:effectLst>
        </p:spPr>
      </p:pic>
    </p:spTree>
  </p:cSld>
  <p:transition spd="med">
    <p:fade/>
  </p:transition>
  <p:timing>
    <p:tnLst>
      <p:par>
        <p:cTn id="352" dur="indefinite" restart="never" nodeType="tmRoot">
          <p:childTnLst>
            <p:seq>
              <p:cTn id="353" dur="indefinite" nodeType="mainSeq">
                <p:childTnLst>
                  <p:par>
                    <p:cTn id="354" fill="hold">
                      <p:stCondLst>
                        <p:cond delay="indefinite"/>
                      </p:stCondLst>
                      <p:childTnLst>
                        <p:par>
                          <p:cTn id="355" fill="hold">
                            <p:stCondLst>
                              <p:cond delay="0"/>
                            </p:stCondLst>
                            <p:childTnLst>
                              <p:par>
                                <p:cTn id="356" nodeType="clickEffect" fill="hold" presetClass="entr" presetID="1">
                                  <p:stCondLst>
                                    <p:cond delay="0"/>
                                  </p:stCondLst>
                                  <p:childTnLst>
                                    <p:set>
                                      <p:cBhvr>
                                        <p:cTn id="357" dur="1" fill="hold">
                                          <p:stCondLst>
                                            <p:cond delay="0"/>
                                          </p:stCondLst>
                                        </p:cTn>
                                        <p:tgtEl>
                                          <p:spTgt spid="5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1" name="PlaceHolder 1"/>
          <p:cNvSpPr>
            <a:spLocks noGrp="1"/>
          </p:cNvSpPr>
          <p:nvPr>
            <p:ph type="title"/>
          </p:nvPr>
        </p:nvSpPr>
        <p:spPr>
          <a:xfrm>
            <a:off x="1101600" y="286560"/>
            <a:ext cx="10098720" cy="1450440"/>
          </a:xfrm>
          <a:prstGeom prst="rect">
            <a:avLst/>
          </a:prstGeom>
          <a:noFill/>
          <a:ln w="0">
            <a:noFill/>
          </a:ln>
        </p:spPr>
        <p:txBody>
          <a:bodyPr lIns="91440" rIns="91440" tIns="45720" bIns="45720" anchor="b">
            <a:normAutofit/>
          </a:bodyPr>
          <a:p>
            <a:pPr indent="0">
              <a:lnSpc>
                <a:spcPct val="85000"/>
              </a:lnSpc>
              <a:buNone/>
              <a:tabLst>
                <a:tab algn="l" pos="0"/>
              </a:tabLst>
            </a:pPr>
            <a:r>
              <a:rPr b="1" lang="es-ES" sz="4400" spc="-1" strike="noStrike">
                <a:solidFill>
                  <a:srgbClr val="3f3f3f"/>
                </a:solidFill>
                <a:latin typeface="Calibri"/>
                <a:ea typeface="Calibri"/>
              </a:rPr>
              <a:t>¿Qué vemos?</a:t>
            </a:r>
            <a:endParaRPr b="0" lang="en-US" sz="4400" spc="-1" strike="noStrike">
              <a:solidFill>
                <a:srgbClr val="000000"/>
              </a:solidFill>
              <a:latin typeface="Arial"/>
            </a:endParaRPr>
          </a:p>
        </p:txBody>
      </p:sp>
      <p:sp>
        <p:nvSpPr>
          <p:cNvPr id="562" name="PlaceHolder 2"/>
          <p:cNvSpPr>
            <a:spLocks noGrp="1"/>
          </p:cNvSpPr>
          <p:nvPr>
            <p:ph type="sldNum" idx="126"/>
          </p:nvPr>
        </p:nvSpPr>
        <p:spPr>
          <a:xfrm>
            <a:off x="9940320" y="6459840"/>
            <a:ext cx="131688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73256D1B-6435-4FA8-8100-71134B3A0AE4}" type="slidenum">
              <a:rPr b="0" lang="es-ES" sz="1050" spc="-1" strike="noStrike">
                <a:solidFill>
                  <a:srgbClr val="ffffff"/>
                </a:solidFill>
                <a:latin typeface="Calibri"/>
                <a:ea typeface="Calibri"/>
              </a:rPr>
              <a:t>32</a:t>
            </a:fld>
            <a:endParaRPr b="0" lang="en-US" sz="1050" spc="-1" strike="noStrike">
              <a:solidFill>
                <a:srgbClr val="000000"/>
              </a:solidFill>
              <a:latin typeface="Times New Roman"/>
            </a:endParaRPr>
          </a:p>
        </p:txBody>
      </p:sp>
      <p:pic>
        <p:nvPicPr>
          <p:cNvPr id="563" name="Google Shape;639;p24" descr="Resultado de imagen para imagenes con doble sentido"/>
          <p:cNvPicPr/>
          <p:nvPr/>
        </p:nvPicPr>
        <p:blipFill>
          <a:blip r:embed="rId1"/>
          <a:stretch/>
        </p:blipFill>
        <p:spPr>
          <a:xfrm>
            <a:off x="3259080" y="1846800"/>
            <a:ext cx="5722920" cy="4274640"/>
          </a:xfrm>
          <a:prstGeom prst="rect">
            <a:avLst/>
          </a:prstGeom>
          <a:ln w="0">
            <a:noFill/>
          </a:ln>
        </p:spPr>
      </p:pic>
      <p:pic>
        <p:nvPicPr>
          <p:cNvPr id="564" name="Google Shape;640;p24" descr="http://img130.imageshack.us/img130/8964/balconyillusion1.jpg"/>
          <p:cNvPicPr/>
          <p:nvPr/>
        </p:nvPicPr>
        <p:blipFill>
          <a:blip r:embed="rId2"/>
          <a:stretch/>
        </p:blipFill>
        <p:spPr>
          <a:xfrm>
            <a:off x="4316040" y="1365840"/>
            <a:ext cx="5722920" cy="3895200"/>
          </a:xfrm>
          <a:prstGeom prst="rect">
            <a:avLst/>
          </a:prstGeom>
          <a:ln w="0">
            <a:noFill/>
          </a:ln>
          <a:effectLst>
            <a:outerShdw algn="tl" blurRad="291960" dir="2700000" dist="139498" rotWithShape="0">
              <a:srgbClr val="333333">
                <a:alpha val="63000"/>
              </a:srgbClr>
            </a:outerShdw>
          </a:effectLst>
        </p:spPr>
      </p:pic>
      <p:pic>
        <p:nvPicPr>
          <p:cNvPr id="565" name="Google Shape;641;p24" descr=""/>
          <p:cNvPicPr/>
          <p:nvPr/>
        </p:nvPicPr>
        <p:blipFill>
          <a:blip r:embed="rId3"/>
          <a:stretch/>
        </p:blipFill>
        <p:spPr>
          <a:xfrm>
            <a:off x="2039760" y="1682640"/>
            <a:ext cx="6312960" cy="4511160"/>
          </a:xfrm>
          <a:prstGeom prst="rect">
            <a:avLst/>
          </a:prstGeom>
          <a:ln w="0">
            <a:noFill/>
          </a:ln>
        </p:spPr>
      </p:pic>
    </p:spTree>
  </p:cSld>
  <mc:AlternateContent>
    <mc:Choice Requires="p14">
      <p:transition spd="med" p14:dur="700">
        <p:fade/>
      </p:transition>
    </mc:Choice>
    <mc:Fallback>
      <p:transition spd="med">
        <p:fade/>
      </p:transition>
    </mc:Fallback>
  </mc:AlternateContent>
  <p:timing>
    <p:tnLst>
      <p:par>
        <p:cTn id="358" dur="indefinite" restart="never" nodeType="tmRoot">
          <p:childTnLst>
            <p:seq>
              <p:cTn id="359" dur="indefinite" nodeType="mainSeq">
                <p:childTnLst>
                  <p:par>
                    <p:cTn id="360" fill="hold">
                      <p:stCondLst>
                        <p:cond delay="indefinite"/>
                      </p:stCondLst>
                      <p:childTnLst>
                        <p:par>
                          <p:cTn id="361" fill="hold">
                            <p:stCondLst>
                              <p:cond delay="0"/>
                            </p:stCondLst>
                            <p:childTnLst>
                              <p:par>
                                <p:cTn id="362" nodeType="clickEffect" fill="hold" presetClass="entr" presetID="1">
                                  <p:stCondLst>
                                    <p:cond delay="0"/>
                                  </p:stCondLst>
                                  <p:childTnLst>
                                    <p:set>
                                      <p:cBhvr>
                                        <p:cTn id="363" dur="1" fill="hold">
                                          <p:stCondLst>
                                            <p:cond delay="0"/>
                                          </p:stCondLst>
                                        </p:cTn>
                                        <p:tgtEl>
                                          <p:spTgt spid="563"/>
                                        </p:tgtEl>
                                        <p:attrNameLst>
                                          <p:attrName>style.visibility</p:attrName>
                                        </p:attrNameLst>
                                      </p:cBhvr>
                                      <p:to>
                                        <p:strVal val="visible"/>
                                      </p:to>
                                    </p:set>
                                  </p:childTnLst>
                                </p:cTn>
                              </p:par>
                            </p:childTnLst>
                          </p:cTn>
                        </p:par>
                      </p:childTnLst>
                    </p:cTn>
                  </p:par>
                  <p:par>
                    <p:cTn id="364" fill="hold">
                      <p:stCondLst>
                        <p:cond delay="indefinite"/>
                      </p:stCondLst>
                      <p:childTnLst>
                        <p:par>
                          <p:cTn id="365" fill="hold">
                            <p:stCondLst>
                              <p:cond delay="0"/>
                            </p:stCondLst>
                            <p:childTnLst>
                              <p:par>
                                <p:cTn id="366" nodeType="clickEffect" fill="hold" presetClass="entr" presetID="2" presetSubtype="4">
                                  <p:stCondLst>
                                    <p:cond delay="0"/>
                                  </p:stCondLst>
                                  <p:childTnLst>
                                    <p:set>
                                      <p:cBhvr>
                                        <p:cTn id="367" dur="1" fill="hold">
                                          <p:stCondLst>
                                            <p:cond delay="0"/>
                                          </p:stCondLst>
                                        </p:cTn>
                                        <p:tgtEl>
                                          <p:spTgt spid="564"/>
                                        </p:tgtEl>
                                        <p:attrNameLst>
                                          <p:attrName>style.visibility</p:attrName>
                                        </p:attrNameLst>
                                      </p:cBhvr>
                                      <p:to>
                                        <p:strVal val="visible"/>
                                      </p:to>
                                    </p:set>
                                    <p:anim calcmode="lin" valueType="num">
                                      <p:cBhvr additive="repl">
                                        <p:cTn id="368" dur="500"/>
                                        <p:tgtEl>
                                          <p:spTgt spid="564"/>
                                        </p:tgtEl>
                                        <p:attrNameLst>
                                          <p:attrName>ppt_y</p:attrName>
                                        </p:attrNameLst>
                                      </p:cBhvr>
                                      <p:tavLst>
                                        <p:tav tm="0">
                                          <p:val>
                                            <p:strVal val="#ppt_y+1"/>
                                          </p:val>
                                        </p:tav>
                                        <p:tav tm="100000">
                                          <p:val>
                                            <p:strVal val="#ppt_y"/>
                                          </p:val>
                                        </p:tav>
                                      </p:tavLst>
                                    </p:anim>
                                  </p:childTnLst>
                                </p:cTn>
                              </p:par>
                            </p:childTnLst>
                          </p:cTn>
                        </p:par>
                      </p:childTnLst>
                    </p:cTn>
                  </p:par>
                  <p:par>
                    <p:cTn id="369" fill="hold">
                      <p:stCondLst>
                        <p:cond delay="indefinite"/>
                      </p:stCondLst>
                      <p:childTnLst>
                        <p:par>
                          <p:cTn id="370" fill="hold">
                            <p:stCondLst>
                              <p:cond delay="0"/>
                            </p:stCondLst>
                            <p:childTnLst>
                              <p:par>
                                <p:cTn id="371" nodeType="clickEffect" fill="hold" presetClass="entr" presetID="1">
                                  <p:stCondLst>
                                    <p:cond delay="0"/>
                                  </p:stCondLst>
                                  <p:childTnLst>
                                    <p:set>
                                      <p:cBhvr>
                                        <p:cTn id="372" dur="1" fill="hold">
                                          <p:stCondLst>
                                            <p:cond delay="0"/>
                                          </p:stCondLst>
                                        </p:cTn>
                                        <p:tgtEl>
                                          <p:spTgt spid="5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6" name="PlaceHolder 1"/>
          <p:cNvSpPr>
            <a:spLocks noGrp="1"/>
          </p:cNvSpPr>
          <p:nvPr>
            <p:ph type="title"/>
          </p:nvPr>
        </p:nvSpPr>
        <p:spPr>
          <a:xfrm>
            <a:off x="1101600" y="286560"/>
            <a:ext cx="10098720" cy="1217880"/>
          </a:xfrm>
          <a:prstGeom prst="rect">
            <a:avLst/>
          </a:prstGeom>
          <a:noFill/>
          <a:ln w="0">
            <a:noFill/>
          </a:ln>
        </p:spPr>
        <p:txBody>
          <a:bodyPr lIns="91440" rIns="91440" tIns="45720" bIns="45720" anchor="b">
            <a:normAutofit/>
          </a:bodyPr>
          <a:p>
            <a:pPr indent="0">
              <a:lnSpc>
                <a:spcPct val="85000"/>
              </a:lnSpc>
              <a:buNone/>
              <a:tabLst>
                <a:tab algn="l" pos="0"/>
              </a:tabLst>
            </a:pPr>
            <a:r>
              <a:rPr b="1" lang="es-ES" sz="4400" spc="-1" strike="noStrike">
                <a:solidFill>
                  <a:srgbClr val="3f3f3f"/>
                </a:solidFill>
                <a:latin typeface="Calibri"/>
                <a:ea typeface="Calibri"/>
              </a:rPr>
              <a:t>La comunicación</a:t>
            </a:r>
            <a:endParaRPr b="0" lang="en-US" sz="4400" spc="-1" strike="noStrike">
              <a:solidFill>
                <a:srgbClr val="000000"/>
              </a:solidFill>
              <a:latin typeface="Arial"/>
            </a:endParaRPr>
          </a:p>
        </p:txBody>
      </p:sp>
      <p:sp>
        <p:nvSpPr>
          <p:cNvPr id="567" name="PlaceHolder 2"/>
          <p:cNvSpPr>
            <a:spLocks noGrp="1"/>
          </p:cNvSpPr>
          <p:nvPr>
            <p:ph type="sldNum" idx="127"/>
          </p:nvPr>
        </p:nvSpPr>
        <p:spPr>
          <a:xfrm>
            <a:off x="9940320" y="6459840"/>
            <a:ext cx="131688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F6D99E54-2670-4588-82BA-0C00880419F1}" type="slidenum">
              <a:rPr b="0" lang="es-ES" sz="1050" spc="-1" strike="noStrike">
                <a:solidFill>
                  <a:srgbClr val="ffffff"/>
                </a:solidFill>
                <a:latin typeface="Calibri"/>
                <a:ea typeface="Calibri"/>
              </a:rPr>
              <a:t>33</a:t>
            </a:fld>
            <a:endParaRPr b="0" lang="en-US" sz="1050" spc="-1" strike="noStrike">
              <a:solidFill>
                <a:srgbClr val="000000"/>
              </a:solidFill>
              <a:latin typeface="Times New Roman"/>
            </a:endParaRPr>
          </a:p>
        </p:txBody>
      </p:sp>
      <p:sp>
        <p:nvSpPr>
          <p:cNvPr id="568" name="PlaceHolder 3"/>
          <p:cNvSpPr>
            <a:spLocks noGrp="1"/>
          </p:cNvSpPr>
          <p:nvPr>
            <p:ph/>
          </p:nvPr>
        </p:nvSpPr>
        <p:spPr>
          <a:xfrm>
            <a:off x="1101600" y="1845720"/>
            <a:ext cx="10098720" cy="4023000"/>
          </a:xfrm>
          <a:prstGeom prst="rect">
            <a:avLst/>
          </a:prstGeom>
          <a:noFill/>
          <a:ln w="0">
            <a:noFill/>
          </a:ln>
        </p:spPr>
        <p:txBody>
          <a:bodyPr lIns="0" rIns="0" tIns="45720" bIns="45720" anchor="t">
            <a:normAutofit/>
          </a:bodyPr>
          <a:p>
            <a:pPr marL="68760" indent="-177840">
              <a:lnSpc>
                <a:spcPct val="90000"/>
              </a:lnSpc>
              <a:buClr>
                <a:srgbClr val="c00000"/>
              </a:buClr>
              <a:buFont typeface="Arial"/>
              <a:buChar char="»"/>
            </a:pPr>
            <a:r>
              <a:rPr b="0" lang="es-ES" sz="2800" spc="-1" strike="noStrike">
                <a:solidFill>
                  <a:srgbClr val="3f3f3f"/>
                </a:solidFill>
                <a:latin typeface="Calibri"/>
                <a:ea typeface="Calibri"/>
              </a:rPr>
              <a:t>La comunicación es la base para la obtención de las necesidades del cliente. </a:t>
            </a:r>
            <a:endParaRPr b="0" lang="en-US" sz="2800" spc="-1" strike="noStrike">
              <a:solidFill>
                <a:srgbClr val="000000"/>
              </a:solidFill>
              <a:latin typeface="Arial"/>
            </a:endParaRPr>
          </a:p>
          <a:p>
            <a:pPr marL="68760" indent="-177840">
              <a:lnSpc>
                <a:spcPct val="90000"/>
              </a:lnSpc>
              <a:spcBef>
                <a:spcPts val="1400"/>
              </a:spcBef>
              <a:buClr>
                <a:srgbClr val="c00000"/>
              </a:buClr>
              <a:buFont typeface="Arial"/>
              <a:buChar char="»"/>
            </a:pPr>
            <a:r>
              <a:rPr b="0" lang="es-ES" sz="2800" spc="-1" strike="noStrike">
                <a:solidFill>
                  <a:srgbClr val="3f3f3f"/>
                </a:solidFill>
                <a:latin typeface="Calibri"/>
                <a:ea typeface="Calibri"/>
              </a:rPr>
              <a:t>Es la principal fuente de error</a:t>
            </a:r>
            <a:endParaRPr b="0" lang="en-US" sz="2800" spc="-1" strike="noStrike">
              <a:solidFill>
                <a:srgbClr val="000000"/>
              </a:solidFill>
              <a:latin typeface="Arial"/>
            </a:endParaRPr>
          </a:p>
          <a:p>
            <a:pPr marL="68760" indent="0">
              <a:lnSpc>
                <a:spcPct val="90000"/>
              </a:lnSpc>
              <a:spcBef>
                <a:spcPts val="1400"/>
              </a:spcBef>
              <a:buNone/>
              <a:tabLst>
                <a:tab algn="l" pos="0"/>
              </a:tabLst>
            </a:pPr>
            <a:endParaRPr b="0" lang="en-US" sz="2800" spc="-1" strike="noStrike">
              <a:solidFill>
                <a:srgbClr val="000000"/>
              </a:solidFill>
              <a:latin typeface="Arial"/>
            </a:endParaRPr>
          </a:p>
          <a:p>
            <a:pPr marL="68760" indent="-177840">
              <a:lnSpc>
                <a:spcPct val="90000"/>
              </a:lnSpc>
              <a:spcBef>
                <a:spcPts val="1400"/>
              </a:spcBef>
              <a:buClr>
                <a:srgbClr val="c00000"/>
              </a:buClr>
              <a:buFont typeface="Arial"/>
              <a:buChar char="»"/>
              <a:tabLst>
                <a:tab algn="l" pos="0"/>
              </a:tabLst>
            </a:pPr>
            <a:r>
              <a:rPr b="0" lang="es-ES" sz="2800" spc="-1" strike="noStrike">
                <a:solidFill>
                  <a:srgbClr val="3f3f3f"/>
                </a:solidFill>
                <a:latin typeface="Calibri"/>
                <a:ea typeface="Calibri"/>
              </a:rPr>
              <a:t>Al hablar de necesidades, en términos más técnicos,  estamos hablando de </a:t>
            </a:r>
            <a:endParaRPr b="0" lang="en-US" sz="2800" spc="-1" strike="noStrike">
              <a:solidFill>
                <a:srgbClr val="000000"/>
              </a:solidFill>
              <a:latin typeface="Arial"/>
            </a:endParaRPr>
          </a:p>
          <a:p>
            <a:pPr lvl="3" marL="749880" indent="-254160">
              <a:lnSpc>
                <a:spcPct val="90000"/>
              </a:lnSpc>
              <a:spcBef>
                <a:spcPts val="400"/>
              </a:spcBef>
              <a:buClr>
                <a:srgbClr val="549e39"/>
              </a:buClr>
              <a:buFont typeface="Calibri"/>
              <a:buChar char="◦"/>
              <a:tabLst>
                <a:tab algn="l" pos="0"/>
              </a:tabLst>
            </a:pPr>
            <a:r>
              <a:rPr b="1" i="1" lang="es-ES" sz="4000" spc="-1" strike="noStrike">
                <a:solidFill>
                  <a:srgbClr val="3f3f3f"/>
                </a:solidFill>
                <a:latin typeface="Calibri"/>
                <a:ea typeface="Calibri"/>
              </a:rPr>
              <a:t>Requerimientos.</a:t>
            </a:r>
            <a:endParaRPr b="0" lang="en-US" sz="4000" spc="-1" strike="noStrike">
              <a:solidFill>
                <a:srgbClr val="000000"/>
              </a:solidFill>
              <a:latin typeface="Arial"/>
            </a:endParaRPr>
          </a:p>
        </p:txBody>
      </p:sp>
      <p:sp>
        <p:nvSpPr>
          <p:cNvPr id="569" name="Google Shape;649;p25"/>
          <p:cNvSpPr/>
          <p:nvPr/>
        </p:nvSpPr>
        <p:spPr>
          <a:xfrm>
            <a:off x="4973040" y="18360"/>
            <a:ext cx="4131000" cy="328680"/>
          </a:xfrm>
          <a:prstGeom prst="rect">
            <a:avLst/>
          </a:prstGeom>
          <a:noFill/>
          <a:ln w="0">
            <a:noFill/>
          </a:ln>
        </p:spPr>
        <p:style>
          <a:lnRef idx="0"/>
          <a:fillRef idx="0"/>
          <a:effectRef idx="0"/>
          <a:fontRef idx="minor"/>
        </p:style>
        <p:txBody>
          <a:bodyPr anchor="ctr">
            <a:noAutofit/>
          </a:bodyPr>
          <a:p>
            <a:pPr algn="ctr">
              <a:lnSpc>
                <a:spcPct val="100000"/>
              </a:lnSpc>
              <a:tabLst>
                <a:tab algn="l" pos="0"/>
              </a:tabLst>
            </a:pPr>
            <a:r>
              <a:rPr b="0" lang="es-ES" sz="1200" spc="-1" strike="noStrike">
                <a:solidFill>
                  <a:srgbClr val="ffffff"/>
                </a:solidFill>
                <a:latin typeface="Calibri"/>
                <a:ea typeface="Calibri"/>
              </a:rPr>
              <a:t>Ingeniería de Software I  2013</a:t>
            </a:r>
            <a:endParaRPr b="0" lang="en-US" sz="1200" spc="-1" strike="noStrike">
              <a:solidFill>
                <a:srgbClr val="000000"/>
              </a:solidFill>
              <a:latin typeface="Arial"/>
            </a:endParaRPr>
          </a:p>
        </p:txBody>
      </p:sp>
    </p:spTree>
  </p:cSld>
  <p:transition spd="med">
    <p:fade/>
  </p:transition>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0" name="PlaceHolder 1"/>
          <p:cNvSpPr>
            <a:spLocks noGrp="1"/>
          </p:cNvSpPr>
          <p:nvPr>
            <p:ph type="title"/>
          </p:nvPr>
        </p:nvSpPr>
        <p:spPr>
          <a:xfrm>
            <a:off x="1101600" y="286560"/>
            <a:ext cx="10098720" cy="1181520"/>
          </a:xfrm>
          <a:prstGeom prst="rect">
            <a:avLst/>
          </a:prstGeom>
          <a:noFill/>
          <a:ln w="0">
            <a:noFill/>
          </a:ln>
        </p:spPr>
        <p:txBody>
          <a:bodyPr lIns="91440" rIns="91440" tIns="45720" bIns="45720" anchor="b">
            <a:normAutofit/>
          </a:bodyPr>
          <a:p>
            <a:pPr indent="0">
              <a:lnSpc>
                <a:spcPct val="85000"/>
              </a:lnSpc>
              <a:buNone/>
              <a:tabLst>
                <a:tab algn="l" pos="0"/>
              </a:tabLst>
            </a:pPr>
            <a:r>
              <a:rPr b="1" lang="es-ES" sz="4400" spc="-1" strike="noStrike">
                <a:solidFill>
                  <a:srgbClr val="3f3f3f"/>
                </a:solidFill>
                <a:latin typeface="Calibri"/>
                <a:ea typeface="Calibri"/>
              </a:rPr>
              <a:t>Requerimientos</a:t>
            </a:r>
            <a:endParaRPr b="0" lang="en-US" sz="4400" spc="-1" strike="noStrike">
              <a:solidFill>
                <a:srgbClr val="000000"/>
              </a:solidFill>
              <a:latin typeface="Arial"/>
            </a:endParaRPr>
          </a:p>
        </p:txBody>
      </p:sp>
      <p:sp>
        <p:nvSpPr>
          <p:cNvPr id="571" name="PlaceHolder 2"/>
          <p:cNvSpPr>
            <a:spLocks noGrp="1"/>
          </p:cNvSpPr>
          <p:nvPr>
            <p:ph type="sldNum" idx="128"/>
          </p:nvPr>
        </p:nvSpPr>
        <p:spPr>
          <a:xfrm>
            <a:off x="9940320" y="6459840"/>
            <a:ext cx="131688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47325561-874C-4879-958B-9F86E278F7D8}" type="slidenum">
              <a:rPr b="0" lang="es-ES" sz="1050" spc="-1" strike="noStrike">
                <a:solidFill>
                  <a:srgbClr val="ffffff"/>
                </a:solidFill>
                <a:latin typeface="Calibri"/>
                <a:ea typeface="Calibri"/>
              </a:rPr>
              <a:t>34</a:t>
            </a:fld>
            <a:endParaRPr b="0" lang="en-US" sz="1050" spc="-1" strike="noStrike">
              <a:solidFill>
                <a:srgbClr val="000000"/>
              </a:solidFill>
              <a:latin typeface="Times New Roman"/>
            </a:endParaRPr>
          </a:p>
        </p:txBody>
      </p:sp>
      <p:sp>
        <p:nvSpPr>
          <p:cNvPr id="572" name="PlaceHolder 3"/>
          <p:cNvSpPr>
            <a:spLocks noGrp="1"/>
          </p:cNvSpPr>
          <p:nvPr>
            <p:ph/>
          </p:nvPr>
        </p:nvSpPr>
        <p:spPr>
          <a:xfrm>
            <a:off x="1101600" y="1845720"/>
            <a:ext cx="10098720" cy="4023000"/>
          </a:xfrm>
          <a:prstGeom prst="rect">
            <a:avLst/>
          </a:prstGeom>
          <a:noFill/>
          <a:ln w="0">
            <a:noFill/>
          </a:ln>
        </p:spPr>
        <p:txBody>
          <a:bodyPr lIns="0" rIns="0" tIns="45720" bIns="45720" anchor="t">
            <a:normAutofit fontScale="96439"/>
          </a:bodyPr>
          <a:p>
            <a:pPr marL="68760" indent="-68760">
              <a:lnSpc>
                <a:spcPct val="90000"/>
              </a:lnSpc>
              <a:buClr>
                <a:srgbClr val="c00000"/>
              </a:buClr>
              <a:buFont typeface="Arial"/>
              <a:buChar char="»"/>
            </a:pPr>
            <a:r>
              <a:rPr b="0" lang="es-ES" sz="2400" spc="-1" strike="noStrike">
                <a:solidFill>
                  <a:srgbClr val="3f3f3f"/>
                </a:solidFill>
                <a:latin typeface="Calibri"/>
                <a:ea typeface="Calibri"/>
              </a:rPr>
              <a:t>Un </a:t>
            </a:r>
            <a:r>
              <a:rPr b="1" i="1" lang="es-ES" sz="2800" spc="-1" strike="noStrike">
                <a:solidFill>
                  <a:srgbClr val="3f3f3f"/>
                </a:solidFill>
                <a:latin typeface="Calibri"/>
                <a:ea typeface="Calibri"/>
              </a:rPr>
              <a:t>R</a:t>
            </a:r>
            <a:r>
              <a:rPr b="1" i="1" lang="es-ES" sz="2400" spc="-1" strike="noStrike">
                <a:solidFill>
                  <a:srgbClr val="3f3f3f"/>
                </a:solidFill>
                <a:latin typeface="Calibri"/>
                <a:ea typeface="Calibri"/>
              </a:rPr>
              <a:t>equerimiento </a:t>
            </a:r>
            <a:r>
              <a:rPr b="0" lang="es-ES" sz="2400" spc="-1" strike="noStrike">
                <a:solidFill>
                  <a:srgbClr val="3f3f3f"/>
                </a:solidFill>
                <a:latin typeface="Calibri"/>
                <a:ea typeface="Calibri"/>
              </a:rPr>
              <a:t>(o requisito) es una característica del sistema o una descripción de algo que el sistema es capaz de hacer con el objeto de satisfacer el propósito del sistema.</a:t>
            </a:r>
            <a:endParaRPr b="0" lang="en-US" sz="2400" spc="-1" strike="noStrike">
              <a:solidFill>
                <a:srgbClr val="000000"/>
              </a:solidFill>
              <a:latin typeface="Arial"/>
            </a:endParaRPr>
          </a:p>
          <a:p>
            <a:pPr marL="68760" indent="0">
              <a:lnSpc>
                <a:spcPct val="90000"/>
              </a:lnSpc>
              <a:spcBef>
                <a:spcPts val="1400"/>
              </a:spcBef>
              <a:buNone/>
              <a:tabLst>
                <a:tab algn="l" pos="0"/>
              </a:tabLst>
            </a:pPr>
            <a:endParaRPr b="0" lang="en-US" sz="2400" spc="-1" strike="noStrike">
              <a:solidFill>
                <a:srgbClr val="000000"/>
              </a:solidFill>
              <a:latin typeface="Arial"/>
            </a:endParaRPr>
          </a:p>
          <a:p>
            <a:pPr marL="68760" indent="-68760">
              <a:lnSpc>
                <a:spcPct val="90000"/>
              </a:lnSpc>
              <a:spcBef>
                <a:spcPts val="1199"/>
              </a:spcBef>
              <a:buClr>
                <a:srgbClr val="c00000"/>
              </a:buClr>
              <a:buFont typeface="Arial"/>
              <a:buChar char="»"/>
              <a:tabLst>
                <a:tab algn="l" pos="0"/>
              </a:tabLst>
            </a:pPr>
            <a:r>
              <a:rPr b="0" lang="es-ES" sz="2400" spc="-1" strike="noStrike">
                <a:solidFill>
                  <a:srgbClr val="3f3f3f"/>
                </a:solidFill>
                <a:latin typeface="Calibri"/>
                <a:ea typeface="Calibri"/>
              </a:rPr>
              <a:t>Definición IEEE-Std-610 </a:t>
            </a:r>
            <a:endParaRPr b="0" lang="en-US" sz="2400" spc="-1" strike="noStrike">
              <a:solidFill>
                <a:srgbClr val="000000"/>
              </a:solidFill>
              <a:latin typeface="Arial"/>
            </a:endParaRPr>
          </a:p>
          <a:p>
            <a:pPr lvl="2" marL="567000" indent="-172800">
              <a:lnSpc>
                <a:spcPct val="90000"/>
              </a:lnSpc>
              <a:spcBef>
                <a:spcPts val="1001"/>
              </a:spcBef>
              <a:buClr>
                <a:srgbClr val="549e39"/>
              </a:buClr>
              <a:buFont typeface="Noto Sans Symbols"/>
              <a:buChar char="❑"/>
              <a:tabLst>
                <a:tab algn="l" pos="0"/>
              </a:tabLst>
            </a:pPr>
            <a:r>
              <a:rPr b="0" i="1" lang="es-ES" sz="2100" spc="-1" strike="noStrike">
                <a:solidFill>
                  <a:srgbClr val="3f3f3f"/>
                </a:solidFill>
                <a:latin typeface="Calibri"/>
                <a:ea typeface="Calibri"/>
              </a:rPr>
              <a:t>Condición o capacidad que necesita el usuario para resolver un problema o alcanzar un objetivo</a:t>
            </a:r>
            <a:r>
              <a:rPr b="0" lang="es-ES" sz="2100" spc="-1" strike="noStrike">
                <a:solidFill>
                  <a:srgbClr val="3f3f3f"/>
                </a:solidFill>
                <a:latin typeface="Calibri"/>
                <a:ea typeface="Calibri"/>
              </a:rPr>
              <a:t>.</a:t>
            </a:r>
            <a:endParaRPr b="0" lang="en-US" sz="2100" spc="-1" strike="noStrike">
              <a:solidFill>
                <a:srgbClr val="000000"/>
              </a:solidFill>
              <a:latin typeface="Arial"/>
            </a:endParaRPr>
          </a:p>
          <a:p>
            <a:pPr lvl="2" marL="567000" indent="-172800">
              <a:lnSpc>
                <a:spcPct val="90000"/>
              </a:lnSpc>
              <a:spcBef>
                <a:spcPts val="601"/>
              </a:spcBef>
              <a:buClr>
                <a:srgbClr val="549e39"/>
              </a:buClr>
              <a:buFont typeface="Noto Sans Symbols"/>
              <a:buChar char="❑"/>
              <a:tabLst>
                <a:tab algn="l" pos="0"/>
              </a:tabLst>
            </a:pPr>
            <a:r>
              <a:rPr b="0" i="1" lang="es-ES" sz="2100" spc="-1" strike="noStrike">
                <a:solidFill>
                  <a:srgbClr val="3f3f3f"/>
                </a:solidFill>
                <a:latin typeface="Calibri"/>
                <a:ea typeface="Calibri"/>
              </a:rPr>
              <a:t>Condición o capacidad que debe satisfacer o poseer un sistema o una componente de un sistema para satisfacer un contrato, un estándar, una especificación u otro documento formalmente impuesto</a:t>
            </a:r>
            <a:r>
              <a:rPr b="0" lang="es-ES" sz="2100" spc="-1" strike="noStrike">
                <a:solidFill>
                  <a:srgbClr val="3f3f3f"/>
                </a:solidFill>
                <a:latin typeface="Calibri"/>
                <a:ea typeface="Calibri"/>
              </a:rPr>
              <a:t>.</a:t>
            </a:r>
            <a:endParaRPr b="0" lang="en-US" sz="2100" spc="-1" strike="noStrike">
              <a:solidFill>
                <a:srgbClr val="000000"/>
              </a:solidFill>
              <a:latin typeface="Arial"/>
            </a:endParaRPr>
          </a:p>
          <a:p>
            <a:pPr lvl="2" marL="567000" indent="-172800">
              <a:lnSpc>
                <a:spcPct val="90000"/>
              </a:lnSpc>
              <a:spcBef>
                <a:spcPts val="601"/>
              </a:spcBef>
              <a:buClr>
                <a:srgbClr val="549e39"/>
              </a:buClr>
              <a:buFont typeface="Noto Sans Symbols"/>
              <a:buChar char="❑"/>
              <a:tabLst>
                <a:tab algn="l" pos="0"/>
              </a:tabLst>
            </a:pPr>
            <a:r>
              <a:rPr b="0" lang="es-ES" sz="2100" spc="-1" strike="noStrike">
                <a:solidFill>
                  <a:srgbClr val="3f3f3f"/>
                </a:solidFill>
                <a:latin typeface="Calibri"/>
                <a:ea typeface="Calibri"/>
              </a:rPr>
              <a:t>Representación documentada de una condición o capacidad como en 1 o 2.</a:t>
            </a:r>
            <a:endParaRPr b="0" lang="en-US" sz="2100" spc="-1" strike="noStrike">
              <a:solidFill>
                <a:srgbClr val="000000"/>
              </a:solidFill>
              <a:latin typeface="Arial"/>
            </a:endParaRPr>
          </a:p>
          <a:p>
            <a:pPr marL="68760" indent="-68760">
              <a:lnSpc>
                <a:spcPct val="90000"/>
              </a:lnSpc>
              <a:spcBef>
                <a:spcPts val="1599"/>
              </a:spcBef>
              <a:buNone/>
              <a:tabLst>
                <a:tab algn="l" pos="0"/>
              </a:tabLst>
            </a:pPr>
            <a:endParaRPr b="0" lang="en-US" sz="1050" spc="-1" strike="noStrike">
              <a:solidFill>
                <a:srgbClr val="000000"/>
              </a:solidFill>
              <a:latin typeface="Arial"/>
            </a:endParaRPr>
          </a:p>
          <a:p>
            <a:pPr marL="68760" indent="-5040">
              <a:lnSpc>
                <a:spcPct val="90000"/>
              </a:lnSpc>
              <a:spcBef>
                <a:spcPts val="1400"/>
              </a:spcBef>
              <a:buNone/>
              <a:tabLst>
                <a:tab algn="l" pos="0"/>
              </a:tabLst>
            </a:pPr>
            <a:endParaRPr b="0" lang="en-US" sz="1000" spc="-1" strike="noStrike">
              <a:solidFill>
                <a:srgbClr val="000000"/>
              </a:solidFill>
              <a:latin typeface="Arial"/>
            </a:endParaRPr>
          </a:p>
          <a:p>
            <a:pPr marL="68760" indent="-5040">
              <a:lnSpc>
                <a:spcPct val="90000"/>
              </a:lnSpc>
              <a:spcBef>
                <a:spcPts val="1400"/>
              </a:spcBef>
              <a:buNone/>
              <a:tabLst>
                <a:tab algn="l" pos="0"/>
              </a:tabLst>
            </a:pPr>
            <a:endParaRPr b="0" lang="en-US" sz="1000" spc="-1" strike="noStrike">
              <a:solidFill>
                <a:srgbClr val="000000"/>
              </a:solidFill>
              <a:latin typeface="Arial"/>
            </a:endParaRPr>
          </a:p>
        </p:txBody>
      </p:sp>
      <p:sp>
        <p:nvSpPr>
          <p:cNvPr id="573" name="Google Shape;657;p26"/>
          <p:cNvSpPr/>
          <p:nvPr/>
        </p:nvSpPr>
        <p:spPr>
          <a:xfrm>
            <a:off x="4973040" y="18360"/>
            <a:ext cx="4131000" cy="328680"/>
          </a:xfrm>
          <a:prstGeom prst="rect">
            <a:avLst/>
          </a:prstGeom>
          <a:noFill/>
          <a:ln w="0">
            <a:noFill/>
          </a:ln>
        </p:spPr>
        <p:style>
          <a:lnRef idx="0"/>
          <a:fillRef idx="0"/>
          <a:effectRef idx="0"/>
          <a:fontRef idx="minor"/>
        </p:style>
        <p:txBody>
          <a:bodyPr anchor="ctr">
            <a:noAutofit/>
          </a:bodyPr>
          <a:p>
            <a:pPr algn="ctr">
              <a:lnSpc>
                <a:spcPct val="100000"/>
              </a:lnSpc>
              <a:tabLst>
                <a:tab algn="l" pos="0"/>
              </a:tabLst>
            </a:pPr>
            <a:r>
              <a:rPr b="0" lang="es-ES" sz="1200" spc="-1" strike="noStrike">
                <a:solidFill>
                  <a:srgbClr val="ffffff"/>
                </a:solidFill>
                <a:latin typeface="Calibri"/>
                <a:ea typeface="Calibri"/>
              </a:rPr>
              <a:t>Ingeniería de Software I  2013</a:t>
            </a:r>
            <a:endParaRPr b="0" lang="en-US" sz="1200" spc="-1" strike="noStrike">
              <a:solidFill>
                <a:srgbClr val="000000"/>
              </a:solidFill>
              <a:latin typeface="Arial"/>
            </a:endParaRPr>
          </a:p>
        </p:txBody>
      </p:sp>
    </p:spTree>
  </p:cSld>
  <p:transition spd="med">
    <p:fade/>
  </p:transition>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74" name="Google Shape;662;p27" descr=""/>
          <p:cNvPicPr/>
          <p:nvPr/>
        </p:nvPicPr>
        <p:blipFill>
          <a:blip r:embed="rId1"/>
          <a:srcRect l="7646" t="0" r="12330" b="13451"/>
          <a:stretch/>
        </p:blipFill>
        <p:spPr>
          <a:xfrm>
            <a:off x="6048720" y="2061000"/>
            <a:ext cx="5277600" cy="3713760"/>
          </a:xfrm>
          <a:prstGeom prst="rect">
            <a:avLst/>
          </a:prstGeom>
          <a:ln w="0">
            <a:noFill/>
          </a:ln>
        </p:spPr>
      </p:pic>
      <p:sp>
        <p:nvSpPr>
          <p:cNvPr id="575" name="PlaceHolder 1"/>
          <p:cNvSpPr>
            <a:spLocks noGrp="1"/>
          </p:cNvSpPr>
          <p:nvPr>
            <p:ph type="title"/>
          </p:nvPr>
        </p:nvSpPr>
        <p:spPr>
          <a:xfrm>
            <a:off x="1101600" y="286560"/>
            <a:ext cx="10098720" cy="1208520"/>
          </a:xfrm>
          <a:prstGeom prst="rect">
            <a:avLst/>
          </a:prstGeom>
          <a:noFill/>
          <a:ln w="0">
            <a:noFill/>
          </a:ln>
        </p:spPr>
        <p:txBody>
          <a:bodyPr lIns="91440" rIns="91440" tIns="45720" bIns="45720" anchor="b">
            <a:normAutofit/>
          </a:bodyPr>
          <a:p>
            <a:pPr indent="0">
              <a:lnSpc>
                <a:spcPct val="85000"/>
              </a:lnSpc>
              <a:buNone/>
              <a:tabLst>
                <a:tab algn="l" pos="0"/>
              </a:tabLst>
            </a:pPr>
            <a:r>
              <a:rPr b="1" lang="es-ES" sz="4400" spc="-1" strike="noStrike">
                <a:solidFill>
                  <a:srgbClr val="3f3f3f"/>
                </a:solidFill>
                <a:latin typeface="Calibri"/>
                <a:ea typeface="Calibri"/>
              </a:rPr>
              <a:t>Fuentes de Requerimientos</a:t>
            </a:r>
            <a:endParaRPr b="0" lang="en-US" sz="4400" spc="-1" strike="noStrike">
              <a:solidFill>
                <a:srgbClr val="000000"/>
              </a:solidFill>
              <a:latin typeface="Arial"/>
            </a:endParaRPr>
          </a:p>
        </p:txBody>
      </p:sp>
      <p:sp>
        <p:nvSpPr>
          <p:cNvPr id="576" name="PlaceHolder 2"/>
          <p:cNvSpPr>
            <a:spLocks noGrp="1"/>
          </p:cNvSpPr>
          <p:nvPr>
            <p:ph type="sldNum" idx="129"/>
          </p:nvPr>
        </p:nvSpPr>
        <p:spPr>
          <a:xfrm>
            <a:off x="9940320" y="6459840"/>
            <a:ext cx="131688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45F3039D-5D84-4176-A583-F571395F18B6}" type="slidenum">
              <a:rPr b="0" lang="es-ES" sz="1050" spc="-1" strike="noStrike">
                <a:solidFill>
                  <a:srgbClr val="ffffff"/>
                </a:solidFill>
                <a:latin typeface="Calibri"/>
                <a:ea typeface="Calibri"/>
              </a:rPr>
              <a:t>35</a:t>
            </a:fld>
            <a:endParaRPr b="0" lang="en-US" sz="1050" spc="-1" strike="noStrike">
              <a:solidFill>
                <a:srgbClr val="000000"/>
              </a:solidFill>
              <a:latin typeface="Times New Roman"/>
            </a:endParaRPr>
          </a:p>
        </p:txBody>
      </p:sp>
      <p:sp>
        <p:nvSpPr>
          <p:cNvPr id="577" name="PlaceHolder 3"/>
          <p:cNvSpPr>
            <a:spLocks noGrp="1"/>
          </p:cNvSpPr>
          <p:nvPr>
            <p:ph/>
          </p:nvPr>
        </p:nvSpPr>
        <p:spPr>
          <a:xfrm>
            <a:off x="1101600" y="1845720"/>
            <a:ext cx="10098720" cy="4023000"/>
          </a:xfrm>
          <a:prstGeom prst="rect">
            <a:avLst/>
          </a:prstGeom>
          <a:noFill/>
          <a:ln w="0">
            <a:noFill/>
          </a:ln>
        </p:spPr>
        <p:txBody>
          <a:bodyPr lIns="0" rIns="0" tIns="45720" bIns="45720" anchor="t">
            <a:normAutofit/>
          </a:bodyPr>
          <a:p>
            <a:pPr lvl="1" marL="384120" indent="-182880">
              <a:lnSpc>
                <a:spcPct val="90000"/>
              </a:lnSpc>
              <a:buClr>
                <a:srgbClr val="549e39"/>
              </a:buClr>
              <a:buFont typeface="Calibri"/>
              <a:buChar char="◦"/>
            </a:pPr>
            <a:r>
              <a:rPr b="0" lang="es-ES" sz="2800" spc="-1" strike="noStrike">
                <a:solidFill>
                  <a:srgbClr val="3f3f3f"/>
                </a:solidFill>
                <a:latin typeface="Calibri"/>
                <a:ea typeface="Calibri"/>
              </a:rPr>
              <a:t>Documentación</a:t>
            </a:r>
            <a:endParaRPr b="0" lang="en-US" sz="2800" spc="-1" strike="noStrike">
              <a:solidFill>
                <a:srgbClr val="000000"/>
              </a:solidFill>
              <a:latin typeface="Arial"/>
            </a:endParaRPr>
          </a:p>
          <a:p>
            <a:pPr lvl="1" marL="384120" indent="-182880">
              <a:lnSpc>
                <a:spcPct val="90000"/>
              </a:lnSpc>
              <a:spcBef>
                <a:spcPts val="601"/>
              </a:spcBef>
              <a:buClr>
                <a:srgbClr val="549e39"/>
              </a:buClr>
              <a:buFont typeface="Calibri"/>
              <a:buChar char="◦"/>
            </a:pPr>
            <a:r>
              <a:rPr b="0" lang="es-ES" sz="2800" spc="-1" strike="noStrike">
                <a:solidFill>
                  <a:srgbClr val="3f3f3f"/>
                </a:solidFill>
                <a:latin typeface="Calibri"/>
                <a:ea typeface="Calibri"/>
              </a:rPr>
              <a:t>Stakeholders</a:t>
            </a:r>
            <a:endParaRPr b="0" lang="en-US" sz="2800" spc="-1" strike="noStrike">
              <a:solidFill>
                <a:srgbClr val="000000"/>
              </a:solidFill>
              <a:latin typeface="Arial"/>
            </a:endParaRPr>
          </a:p>
          <a:p>
            <a:pPr lvl="1" marL="384120" indent="-182880">
              <a:lnSpc>
                <a:spcPct val="90000"/>
              </a:lnSpc>
              <a:spcBef>
                <a:spcPts val="601"/>
              </a:spcBef>
              <a:buClr>
                <a:srgbClr val="549e39"/>
              </a:buClr>
              <a:buFont typeface="Calibri"/>
              <a:buChar char="◦"/>
            </a:pPr>
            <a:r>
              <a:rPr b="0" lang="es-ES" sz="2800" spc="-1" strike="noStrike">
                <a:solidFill>
                  <a:srgbClr val="3f3f3f"/>
                </a:solidFill>
                <a:latin typeface="Calibri"/>
                <a:ea typeface="Calibri"/>
              </a:rPr>
              <a:t>Especificaciones de sistemas similares</a:t>
            </a:r>
            <a:endParaRPr b="0" lang="en-US" sz="2800" spc="-1" strike="noStrike">
              <a:solidFill>
                <a:srgbClr val="000000"/>
              </a:solidFill>
              <a:latin typeface="Arial"/>
            </a:endParaRPr>
          </a:p>
          <a:p>
            <a:pPr marL="68760" indent="0">
              <a:lnSpc>
                <a:spcPct val="90000"/>
              </a:lnSpc>
              <a:spcBef>
                <a:spcPts val="1599"/>
              </a:spcBef>
              <a:buNone/>
              <a:tabLst>
                <a:tab algn="l" pos="0"/>
              </a:tabLst>
            </a:pPr>
            <a:endParaRPr b="0" lang="en-US" sz="2000" spc="-1" strike="noStrike">
              <a:solidFill>
                <a:srgbClr val="000000"/>
              </a:solidFill>
              <a:latin typeface="Arial"/>
            </a:endParaRPr>
          </a:p>
          <a:p>
            <a:pPr marL="68760" indent="0">
              <a:lnSpc>
                <a:spcPct val="90000"/>
              </a:lnSpc>
              <a:spcBef>
                <a:spcPts val="1400"/>
              </a:spcBef>
              <a:buNone/>
              <a:tabLst>
                <a:tab algn="l" pos="0"/>
              </a:tabLst>
            </a:pPr>
            <a:endParaRPr b="0" lang="en-US" sz="1600" spc="-1" strike="noStrike">
              <a:solidFill>
                <a:srgbClr val="000000"/>
              </a:solidFill>
              <a:latin typeface="Arial"/>
            </a:endParaRPr>
          </a:p>
          <a:p>
            <a:pPr marL="68760" indent="0">
              <a:lnSpc>
                <a:spcPct val="90000"/>
              </a:lnSpc>
              <a:spcBef>
                <a:spcPts val="1400"/>
              </a:spcBef>
              <a:buNone/>
              <a:tabLst>
                <a:tab algn="l" pos="0"/>
              </a:tabLst>
            </a:pPr>
            <a:endParaRPr b="0" lang="en-US" sz="1600" spc="-1" strike="noStrike">
              <a:solidFill>
                <a:srgbClr val="000000"/>
              </a:solidFill>
              <a:latin typeface="Arial"/>
            </a:endParaRPr>
          </a:p>
        </p:txBody>
      </p:sp>
      <p:sp>
        <p:nvSpPr>
          <p:cNvPr id="578" name="Google Shape;666;p27"/>
          <p:cNvSpPr/>
          <p:nvPr/>
        </p:nvSpPr>
        <p:spPr>
          <a:xfrm>
            <a:off x="4973040" y="18360"/>
            <a:ext cx="4131000" cy="328680"/>
          </a:xfrm>
          <a:prstGeom prst="rect">
            <a:avLst/>
          </a:prstGeom>
          <a:noFill/>
          <a:ln w="0">
            <a:noFill/>
          </a:ln>
        </p:spPr>
        <p:style>
          <a:lnRef idx="0"/>
          <a:fillRef idx="0"/>
          <a:effectRef idx="0"/>
          <a:fontRef idx="minor"/>
        </p:style>
        <p:txBody>
          <a:bodyPr anchor="ctr">
            <a:noAutofit/>
          </a:bodyPr>
          <a:p>
            <a:pPr algn="ctr">
              <a:lnSpc>
                <a:spcPct val="100000"/>
              </a:lnSpc>
              <a:tabLst>
                <a:tab algn="l" pos="0"/>
              </a:tabLst>
            </a:pPr>
            <a:r>
              <a:rPr b="0" lang="es-ES" sz="1200" spc="-1" strike="noStrike">
                <a:solidFill>
                  <a:srgbClr val="ffffff"/>
                </a:solidFill>
                <a:latin typeface="Calibri"/>
                <a:ea typeface="Calibri"/>
              </a:rPr>
              <a:t>Ingeniería de Software I  2013</a:t>
            </a:r>
            <a:endParaRPr b="0" lang="en-US" sz="1200" spc="-1" strike="noStrike">
              <a:solidFill>
                <a:srgbClr val="000000"/>
              </a:solidFill>
              <a:latin typeface="Arial"/>
            </a:endParaRPr>
          </a:p>
        </p:txBody>
      </p:sp>
    </p:spTree>
  </p:cSld>
  <p:transition spd="med">
    <p:fade/>
  </p:transition>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9" name="PlaceHolder 1"/>
          <p:cNvSpPr>
            <a:spLocks noGrp="1"/>
          </p:cNvSpPr>
          <p:nvPr>
            <p:ph type="title"/>
          </p:nvPr>
        </p:nvSpPr>
        <p:spPr>
          <a:xfrm>
            <a:off x="1101600" y="286560"/>
            <a:ext cx="10098720" cy="1163520"/>
          </a:xfrm>
          <a:prstGeom prst="rect">
            <a:avLst/>
          </a:prstGeom>
          <a:noFill/>
          <a:ln w="0">
            <a:noFill/>
          </a:ln>
        </p:spPr>
        <p:txBody>
          <a:bodyPr lIns="91440" rIns="91440" tIns="45720" bIns="45720" anchor="b">
            <a:normAutofit/>
          </a:bodyPr>
          <a:p>
            <a:pPr indent="0">
              <a:lnSpc>
                <a:spcPct val="85000"/>
              </a:lnSpc>
              <a:buNone/>
              <a:tabLst>
                <a:tab algn="l" pos="0"/>
              </a:tabLst>
            </a:pPr>
            <a:r>
              <a:rPr b="1" lang="es-ES" sz="4400" spc="-1" strike="noStrike">
                <a:solidFill>
                  <a:srgbClr val="3f3f3f"/>
                </a:solidFill>
                <a:latin typeface="Calibri"/>
                <a:ea typeface="Calibri"/>
              </a:rPr>
              <a:t>Stakeholder</a:t>
            </a:r>
            <a:endParaRPr b="0" lang="en-US" sz="4400" spc="-1" strike="noStrike">
              <a:solidFill>
                <a:srgbClr val="000000"/>
              </a:solidFill>
              <a:latin typeface="Arial"/>
            </a:endParaRPr>
          </a:p>
        </p:txBody>
      </p:sp>
      <p:sp>
        <p:nvSpPr>
          <p:cNvPr id="580" name="PlaceHolder 2"/>
          <p:cNvSpPr>
            <a:spLocks noGrp="1"/>
          </p:cNvSpPr>
          <p:nvPr>
            <p:ph type="sldNum" idx="130"/>
          </p:nvPr>
        </p:nvSpPr>
        <p:spPr>
          <a:xfrm>
            <a:off x="9940320" y="6459840"/>
            <a:ext cx="131688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96C95AC3-2BAB-4732-85C4-8008B1BB408F}" type="slidenum">
              <a:rPr b="0" lang="es-ES" sz="1050" spc="-1" strike="noStrike">
                <a:solidFill>
                  <a:srgbClr val="ffffff"/>
                </a:solidFill>
                <a:latin typeface="Calibri"/>
                <a:ea typeface="Calibri"/>
              </a:rPr>
              <a:t>36</a:t>
            </a:fld>
            <a:endParaRPr b="0" lang="en-US" sz="1050" spc="-1" strike="noStrike">
              <a:solidFill>
                <a:srgbClr val="000000"/>
              </a:solidFill>
              <a:latin typeface="Times New Roman"/>
            </a:endParaRPr>
          </a:p>
        </p:txBody>
      </p:sp>
      <p:sp>
        <p:nvSpPr>
          <p:cNvPr id="581" name="PlaceHolder 3"/>
          <p:cNvSpPr>
            <a:spLocks noGrp="1"/>
          </p:cNvSpPr>
          <p:nvPr>
            <p:ph/>
          </p:nvPr>
        </p:nvSpPr>
        <p:spPr>
          <a:xfrm>
            <a:off x="1101600" y="1845720"/>
            <a:ext cx="10098720" cy="4023000"/>
          </a:xfrm>
          <a:prstGeom prst="rect">
            <a:avLst/>
          </a:prstGeom>
          <a:noFill/>
          <a:ln w="0">
            <a:noFill/>
          </a:ln>
        </p:spPr>
        <p:txBody>
          <a:bodyPr lIns="0" rIns="0" tIns="45720" bIns="45720" anchor="t">
            <a:normAutofit fontScale="89943" lnSpcReduction="10000"/>
          </a:bodyPr>
          <a:p>
            <a:pPr marL="68760" indent="-177840" algn="just">
              <a:lnSpc>
                <a:spcPct val="90000"/>
              </a:lnSpc>
              <a:buClr>
                <a:srgbClr val="549e39"/>
              </a:buClr>
              <a:buFont typeface="Calibri"/>
              <a:buChar char=" "/>
            </a:pPr>
            <a:r>
              <a:rPr b="0" lang="es-ES" sz="2800" spc="-1" strike="noStrike">
                <a:solidFill>
                  <a:srgbClr val="3f3f3f"/>
                </a:solidFill>
                <a:latin typeface="Calibri"/>
                <a:ea typeface="Calibri"/>
              </a:rPr>
              <a:t>El término </a:t>
            </a:r>
            <a:r>
              <a:rPr b="1" lang="es-ES" sz="2800" spc="-1" strike="noStrike">
                <a:solidFill>
                  <a:srgbClr val="3f3f3f"/>
                </a:solidFill>
                <a:latin typeface="Calibri"/>
                <a:ea typeface="Calibri"/>
              </a:rPr>
              <a:t>stakeholder </a:t>
            </a:r>
            <a:r>
              <a:rPr b="0" lang="es-ES" sz="2800" spc="-1" strike="noStrike">
                <a:solidFill>
                  <a:srgbClr val="3f3f3f"/>
                </a:solidFill>
                <a:latin typeface="Calibri"/>
                <a:ea typeface="Calibri"/>
              </a:rPr>
              <a:t>se utiliza para referirse a cualquier persona o grupo que se verá afectado por el sistema, directa o indirectamente.</a:t>
            </a:r>
            <a:endParaRPr b="0" lang="en-US" sz="2800" spc="-1" strike="noStrike">
              <a:solidFill>
                <a:srgbClr val="000000"/>
              </a:solidFill>
              <a:latin typeface="Arial"/>
            </a:endParaRPr>
          </a:p>
          <a:p>
            <a:pPr marL="68760" indent="0" algn="just">
              <a:lnSpc>
                <a:spcPct val="90000"/>
              </a:lnSpc>
              <a:spcBef>
                <a:spcPts val="1400"/>
              </a:spcBef>
              <a:buNone/>
              <a:tabLst>
                <a:tab algn="l" pos="0"/>
              </a:tabLst>
            </a:pPr>
            <a:endParaRPr b="0" lang="en-US" sz="2800" spc="-1" strike="noStrike">
              <a:solidFill>
                <a:srgbClr val="000000"/>
              </a:solidFill>
              <a:latin typeface="Arial"/>
            </a:endParaRPr>
          </a:p>
          <a:p>
            <a:pPr marL="68760" indent="-177840">
              <a:lnSpc>
                <a:spcPct val="90000"/>
              </a:lnSpc>
              <a:spcBef>
                <a:spcPts val="1400"/>
              </a:spcBef>
              <a:buClr>
                <a:srgbClr val="c00000"/>
              </a:buClr>
              <a:buFont typeface="Arial"/>
              <a:buChar char=" "/>
              <a:tabLst>
                <a:tab algn="l" pos="0"/>
              </a:tabLst>
            </a:pPr>
            <a:r>
              <a:rPr b="0" lang="es-ES" sz="2800" spc="-1" strike="noStrike">
                <a:solidFill>
                  <a:srgbClr val="3f3f3f"/>
                </a:solidFill>
                <a:latin typeface="Calibri"/>
                <a:ea typeface="Calibri"/>
              </a:rPr>
              <a:t>Entre los stakeholders se encuentran:</a:t>
            </a:r>
            <a:endParaRPr b="0" lang="en-US" sz="2800" spc="-1" strike="noStrike">
              <a:solidFill>
                <a:srgbClr val="000000"/>
              </a:solidFill>
              <a:latin typeface="Arial"/>
            </a:endParaRPr>
          </a:p>
          <a:p>
            <a:pPr lvl="1" marL="384120" indent="-182880">
              <a:lnSpc>
                <a:spcPct val="90000"/>
              </a:lnSpc>
              <a:spcBef>
                <a:spcPts val="400"/>
              </a:spcBef>
              <a:buClr>
                <a:srgbClr val="549e39"/>
              </a:buClr>
              <a:buFont typeface="Calibri"/>
              <a:buChar char="◦"/>
              <a:tabLst>
                <a:tab algn="l" pos="0"/>
              </a:tabLst>
            </a:pPr>
            <a:r>
              <a:rPr b="0" lang="es-ES" sz="2400" spc="-1" strike="noStrike">
                <a:solidFill>
                  <a:srgbClr val="3f3f3f"/>
                </a:solidFill>
                <a:latin typeface="Calibri"/>
                <a:ea typeface="Calibri"/>
              </a:rPr>
              <a:t>Usuarios finales</a:t>
            </a:r>
            <a:endParaRPr b="0" lang="en-US" sz="2400" spc="-1" strike="noStrike">
              <a:solidFill>
                <a:srgbClr val="000000"/>
              </a:solidFill>
              <a:latin typeface="Arial"/>
            </a:endParaRPr>
          </a:p>
          <a:p>
            <a:pPr lvl="1" marL="384120" indent="-182880">
              <a:lnSpc>
                <a:spcPct val="90000"/>
              </a:lnSpc>
              <a:spcBef>
                <a:spcPts val="601"/>
              </a:spcBef>
              <a:buClr>
                <a:srgbClr val="549e39"/>
              </a:buClr>
              <a:buFont typeface="Calibri"/>
              <a:buChar char="◦"/>
              <a:tabLst>
                <a:tab algn="l" pos="0"/>
              </a:tabLst>
            </a:pPr>
            <a:r>
              <a:rPr b="0" lang="es-ES" sz="2400" spc="-1" strike="noStrike">
                <a:solidFill>
                  <a:srgbClr val="3f3f3f"/>
                </a:solidFill>
                <a:latin typeface="Calibri"/>
                <a:ea typeface="Calibri"/>
              </a:rPr>
              <a:t>Ingenieros</a:t>
            </a:r>
            <a:endParaRPr b="0" lang="en-US" sz="2400" spc="-1" strike="noStrike">
              <a:solidFill>
                <a:srgbClr val="000000"/>
              </a:solidFill>
              <a:latin typeface="Arial"/>
            </a:endParaRPr>
          </a:p>
          <a:p>
            <a:pPr lvl="1" marL="384120" indent="-182880">
              <a:lnSpc>
                <a:spcPct val="90000"/>
              </a:lnSpc>
              <a:spcBef>
                <a:spcPts val="601"/>
              </a:spcBef>
              <a:buClr>
                <a:srgbClr val="549e39"/>
              </a:buClr>
              <a:buFont typeface="Calibri"/>
              <a:buChar char="◦"/>
              <a:tabLst>
                <a:tab algn="l" pos="0"/>
              </a:tabLst>
            </a:pPr>
            <a:r>
              <a:rPr b="0" lang="es-ES" sz="2400" spc="-1" strike="noStrike">
                <a:solidFill>
                  <a:srgbClr val="3f3f3f"/>
                </a:solidFill>
                <a:latin typeface="Calibri"/>
                <a:ea typeface="Calibri"/>
              </a:rPr>
              <a:t>Gerentes</a:t>
            </a:r>
            <a:endParaRPr b="0" lang="en-US" sz="2400" spc="-1" strike="noStrike">
              <a:solidFill>
                <a:srgbClr val="000000"/>
              </a:solidFill>
              <a:latin typeface="Arial"/>
            </a:endParaRPr>
          </a:p>
          <a:p>
            <a:pPr lvl="1" marL="384120" indent="-182880">
              <a:lnSpc>
                <a:spcPct val="90000"/>
              </a:lnSpc>
              <a:spcBef>
                <a:spcPts val="601"/>
              </a:spcBef>
              <a:buClr>
                <a:srgbClr val="549e39"/>
              </a:buClr>
              <a:buFont typeface="Calibri"/>
              <a:buChar char="◦"/>
              <a:tabLst>
                <a:tab algn="l" pos="0"/>
              </a:tabLst>
            </a:pPr>
            <a:r>
              <a:rPr b="0" lang="es-ES" sz="2400" spc="-1" strike="noStrike">
                <a:solidFill>
                  <a:srgbClr val="3f3f3f"/>
                </a:solidFill>
                <a:latin typeface="Calibri"/>
                <a:ea typeface="Calibri"/>
              </a:rPr>
              <a:t>Expertos del dominio</a:t>
            </a:r>
            <a:endParaRPr b="0" lang="en-US" sz="2400" spc="-1" strike="noStrike">
              <a:solidFill>
                <a:srgbClr val="000000"/>
              </a:solidFill>
              <a:latin typeface="Arial"/>
            </a:endParaRPr>
          </a:p>
          <a:p>
            <a:pPr marL="384120" indent="-30600">
              <a:lnSpc>
                <a:spcPct val="90000"/>
              </a:lnSpc>
              <a:spcBef>
                <a:spcPts val="601"/>
              </a:spcBef>
              <a:buNone/>
              <a:tabLst>
                <a:tab algn="l" pos="0"/>
              </a:tabLst>
            </a:pPr>
            <a:endParaRPr b="0" lang="en-US" sz="2400" spc="-1" strike="noStrike">
              <a:solidFill>
                <a:srgbClr val="000000"/>
              </a:solidFill>
              <a:latin typeface="Arial"/>
            </a:endParaRPr>
          </a:p>
          <a:p>
            <a:pPr lvl="1" marL="384120" indent="-182880">
              <a:lnSpc>
                <a:spcPct val="90000"/>
              </a:lnSpc>
              <a:spcBef>
                <a:spcPts val="601"/>
              </a:spcBef>
              <a:buClr>
                <a:srgbClr val="549e39"/>
              </a:buClr>
              <a:buFont typeface="Calibri"/>
              <a:buChar char="◦"/>
              <a:tabLst>
                <a:tab algn="l" pos="0"/>
              </a:tabLst>
            </a:pPr>
            <a:r>
              <a:rPr b="0" lang="es-ES" sz="2400" spc="-1" strike="noStrike">
                <a:solidFill>
                  <a:srgbClr val="3f3f3f"/>
                </a:solidFill>
                <a:latin typeface="Calibri"/>
                <a:ea typeface="Calibri"/>
              </a:rPr>
              <a:t>Diferentes visiones..</a:t>
            </a:r>
            <a:endParaRPr b="0" lang="en-US" sz="2400" spc="-1" strike="noStrike">
              <a:solidFill>
                <a:srgbClr val="000000"/>
              </a:solidFill>
              <a:latin typeface="Arial"/>
            </a:endParaRPr>
          </a:p>
        </p:txBody>
      </p:sp>
      <p:pic>
        <p:nvPicPr>
          <p:cNvPr id="582" name="Google Shape;674;p28" descr="Stakeholder engagement secrets from Apple, Levi's and Wrigley | Greenbiz"/>
          <p:cNvPicPr/>
          <p:nvPr/>
        </p:nvPicPr>
        <p:blipFill>
          <a:blip r:embed="rId1"/>
          <a:srcRect l="7181" t="406" r="9258" b="-406"/>
          <a:stretch/>
        </p:blipFill>
        <p:spPr>
          <a:xfrm>
            <a:off x="7038720" y="2637000"/>
            <a:ext cx="4253760" cy="3096000"/>
          </a:xfrm>
          <a:prstGeom prst="rect">
            <a:avLst/>
          </a:prstGeom>
          <a:ln w="0">
            <a:noFill/>
          </a:ln>
        </p:spPr>
      </p:pic>
      <p:sp>
        <p:nvSpPr>
          <p:cNvPr id="583" name="Google Shape;675;p28"/>
          <p:cNvSpPr/>
          <p:nvPr/>
        </p:nvSpPr>
        <p:spPr>
          <a:xfrm>
            <a:off x="4973040" y="18360"/>
            <a:ext cx="4131000" cy="328680"/>
          </a:xfrm>
          <a:prstGeom prst="rect">
            <a:avLst/>
          </a:prstGeom>
          <a:noFill/>
          <a:ln w="0">
            <a:noFill/>
          </a:ln>
        </p:spPr>
        <p:style>
          <a:lnRef idx="0"/>
          <a:fillRef idx="0"/>
          <a:effectRef idx="0"/>
          <a:fontRef idx="minor"/>
        </p:style>
        <p:txBody>
          <a:bodyPr anchor="ctr">
            <a:noAutofit/>
          </a:bodyPr>
          <a:p>
            <a:pPr algn="ctr">
              <a:lnSpc>
                <a:spcPct val="100000"/>
              </a:lnSpc>
              <a:tabLst>
                <a:tab algn="l" pos="0"/>
              </a:tabLst>
            </a:pPr>
            <a:r>
              <a:rPr b="0" lang="es-ES" sz="1200" spc="-1" strike="noStrike">
                <a:solidFill>
                  <a:srgbClr val="ffffff"/>
                </a:solidFill>
                <a:latin typeface="Calibri"/>
                <a:ea typeface="Calibri"/>
              </a:rPr>
              <a:t>Ingeniería de Software I  2013</a:t>
            </a:r>
            <a:endParaRPr b="0" lang="en-US" sz="1200" spc="-1" strike="noStrike">
              <a:solidFill>
                <a:srgbClr val="000000"/>
              </a:solidFill>
              <a:latin typeface="Arial"/>
            </a:endParaRPr>
          </a:p>
        </p:txBody>
      </p:sp>
    </p:spTree>
  </p:cSld>
  <p:transition spd="med">
    <p:fade/>
  </p:transition>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4" name="PlaceHolder 1"/>
          <p:cNvSpPr>
            <a:spLocks noGrp="1"/>
          </p:cNvSpPr>
          <p:nvPr>
            <p:ph type="title"/>
          </p:nvPr>
        </p:nvSpPr>
        <p:spPr>
          <a:xfrm>
            <a:off x="1101600" y="286560"/>
            <a:ext cx="10098720" cy="1199520"/>
          </a:xfrm>
          <a:prstGeom prst="rect">
            <a:avLst/>
          </a:prstGeom>
          <a:noFill/>
          <a:ln w="0">
            <a:noFill/>
          </a:ln>
        </p:spPr>
        <p:txBody>
          <a:bodyPr lIns="91440" rIns="91440" tIns="45720" bIns="45720" anchor="b">
            <a:normAutofit/>
          </a:bodyPr>
          <a:p>
            <a:pPr indent="0">
              <a:lnSpc>
                <a:spcPct val="85000"/>
              </a:lnSpc>
              <a:buNone/>
              <a:tabLst>
                <a:tab algn="l" pos="0"/>
              </a:tabLst>
            </a:pPr>
            <a:r>
              <a:rPr b="1" lang="es-ES" sz="4400" spc="-1" strike="noStrike">
                <a:solidFill>
                  <a:srgbClr val="3f3f3f"/>
                </a:solidFill>
                <a:latin typeface="Calibri"/>
                <a:ea typeface="Calibri"/>
              </a:rPr>
              <a:t>Puntos de Vista</a:t>
            </a:r>
            <a:endParaRPr b="0" lang="en-US" sz="4400" spc="-1" strike="noStrike">
              <a:solidFill>
                <a:srgbClr val="000000"/>
              </a:solidFill>
              <a:latin typeface="Arial"/>
            </a:endParaRPr>
          </a:p>
        </p:txBody>
      </p:sp>
      <p:sp>
        <p:nvSpPr>
          <p:cNvPr id="585" name="PlaceHolder 2"/>
          <p:cNvSpPr>
            <a:spLocks noGrp="1"/>
          </p:cNvSpPr>
          <p:nvPr>
            <p:ph type="sldNum" idx="131"/>
          </p:nvPr>
        </p:nvSpPr>
        <p:spPr>
          <a:xfrm>
            <a:off x="9940320" y="6459840"/>
            <a:ext cx="131688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00C6EE1C-2778-4B50-A743-71F7E47CCA06}" type="slidenum">
              <a:rPr b="0" lang="es-ES" sz="1050" spc="-1" strike="noStrike">
                <a:solidFill>
                  <a:srgbClr val="ffffff"/>
                </a:solidFill>
                <a:latin typeface="Calibri"/>
                <a:ea typeface="Calibri"/>
              </a:rPr>
              <a:t>37</a:t>
            </a:fld>
            <a:endParaRPr b="0" lang="en-US" sz="1050" spc="-1" strike="noStrike">
              <a:solidFill>
                <a:srgbClr val="000000"/>
              </a:solidFill>
              <a:latin typeface="Times New Roman"/>
            </a:endParaRPr>
          </a:p>
        </p:txBody>
      </p:sp>
      <p:sp>
        <p:nvSpPr>
          <p:cNvPr id="586" name="PlaceHolder 3"/>
          <p:cNvSpPr>
            <a:spLocks noGrp="1"/>
          </p:cNvSpPr>
          <p:nvPr>
            <p:ph/>
          </p:nvPr>
        </p:nvSpPr>
        <p:spPr>
          <a:xfrm>
            <a:off x="1101600" y="1845720"/>
            <a:ext cx="10098720" cy="4023000"/>
          </a:xfrm>
          <a:prstGeom prst="rect">
            <a:avLst/>
          </a:prstGeom>
          <a:noFill/>
          <a:ln w="0">
            <a:noFill/>
          </a:ln>
        </p:spPr>
        <p:txBody>
          <a:bodyPr lIns="0" rIns="0" tIns="45720" bIns="45720" anchor="t">
            <a:normAutofit/>
          </a:bodyPr>
          <a:p>
            <a:pPr marL="68760" indent="-177840">
              <a:lnSpc>
                <a:spcPct val="90000"/>
              </a:lnSpc>
              <a:buClr>
                <a:srgbClr val="c00000"/>
              </a:buClr>
              <a:buFont typeface="Arial"/>
              <a:buChar char="»"/>
            </a:pPr>
            <a:r>
              <a:rPr b="0" lang="es-ES" sz="2800" spc="-1" strike="noStrike">
                <a:solidFill>
                  <a:srgbClr val="3f3f3f"/>
                </a:solidFill>
                <a:latin typeface="Calibri"/>
                <a:ea typeface="Calibri"/>
              </a:rPr>
              <a:t>Existen tres tipos genéricos de puntos de vista:</a:t>
            </a:r>
            <a:endParaRPr b="0" lang="en-US" sz="2800" spc="-1" strike="noStrike">
              <a:solidFill>
                <a:srgbClr val="000000"/>
              </a:solidFill>
              <a:latin typeface="Arial"/>
            </a:endParaRPr>
          </a:p>
          <a:p>
            <a:pPr lvl="1" marL="384120" indent="-182880" algn="just">
              <a:lnSpc>
                <a:spcPct val="90000"/>
              </a:lnSpc>
              <a:spcBef>
                <a:spcPts val="400"/>
              </a:spcBef>
              <a:buClr>
                <a:srgbClr val="549e39"/>
              </a:buClr>
              <a:buFont typeface="Calibri"/>
              <a:buChar char="◦"/>
            </a:pPr>
            <a:r>
              <a:rPr b="0" lang="es-ES" sz="2400" spc="-1" strike="noStrike">
                <a:solidFill>
                  <a:srgbClr val="3f3f3f"/>
                </a:solidFill>
                <a:latin typeface="Calibri"/>
                <a:ea typeface="Calibri"/>
              </a:rPr>
              <a:t>Punto de vista de los i</a:t>
            </a:r>
            <a:r>
              <a:rPr b="1" i="1" lang="es-ES" sz="2400" spc="-1" strike="noStrike">
                <a:solidFill>
                  <a:srgbClr val="3f3f3f"/>
                </a:solidFill>
                <a:latin typeface="Calibri"/>
                <a:ea typeface="Calibri"/>
              </a:rPr>
              <a:t>nteractuadores</a:t>
            </a:r>
            <a:r>
              <a:rPr b="0" lang="es-ES" sz="2400" spc="-1" strike="noStrike">
                <a:solidFill>
                  <a:srgbClr val="3f3f3f"/>
                </a:solidFill>
                <a:latin typeface="Calibri"/>
                <a:ea typeface="Calibri"/>
              </a:rPr>
              <a:t>: representan a las personas u otros sistemas que interactúan directamente con el sistema. Pueden influir en los requerimientos del sistema de algún modo.</a:t>
            </a:r>
            <a:endParaRPr b="0" lang="en-US" sz="2400" spc="-1" strike="noStrike">
              <a:solidFill>
                <a:srgbClr val="000000"/>
              </a:solidFill>
              <a:latin typeface="Arial"/>
            </a:endParaRPr>
          </a:p>
          <a:p>
            <a:pPr lvl="1" marL="384120" indent="-182880" algn="just">
              <a:lnSpc>
                <a:spcPct val="90000"/>
              </a:lnSpc>
              <a:spcBef>
                <a:spcPts val="601"/>
              </a:spcBef>
              <a:buClr>
                <a:srgbClr val="549e39"/>
              </a:buClr>
              <a:buFont typeface="Calibri"/>
              <a:buChar char="◦"/>
            </a:pPr>
            <a:r>
              <a:rPr b="0" lang="es-ES" sz="2400" spc="-1" strike="noStrike">
                <a:solidFill>
                  <a:srgbClr val="3f3f3f"/>
                </a:solidFill>
                <a:latin typeface="Calibri"/>
                <a:ea typeface="Calibri"/>
              </a:rPr>
              <a:t>Punto de vista</a:t>
            </a:r>
            <a:r>
              <a:rPr b="1" i="1" lang="es-ES" sz="2400" spc="-1" strike="noStrike">
                <a:solidFill>
                  <a:srgbClr val="3f3f3f"/>
                </a:solidFill>
                <a:latin typeface="Calibri"/>
                <a:ea typeface="Calibri"/>
              </a:rPr>
              <a:t> indirecto</a:t>
            </a:r>
            <a:r>
              <a:rPr b="0" lang="es-ES" sz="2400" spc="-1" strike="noStrike">
                <a:solidFill>
                  <a:srgbClr val="3f3f3f"/>
                </a:solidFill>
                <a:latin typeface="Calibri"/>
                <a:ea typeface="Calibri"/>
              </a:rPr>
              <a:t>: representan a los stakeholders que no utilizan el sistema ellos mismos pero que influyen en los requerimientos de algún modo.</a:t>
            </a:r>
            <a:endParaRPr b="0" lang="en-US" sz="2400" spc="-1" strike="noStrike">
              <a:solidFill>
                <a:srgbClr val="000000"/>
              </a:solidFill>
              <a:latin typeface="Arial"/>
            </a:endParaRPr>
          </a:p>
          <a:p>
            <a:pPr lvl="1" marL="384120" indent="-182880" algn="just">
              <a:lnSpc>
                <a:spcPct val="90000"/>
              </a:lnSpc>
              <a:spcBef>
                <a:spcPts val="601"/>
              </a:spcBef>
              <a:buClr>
                <a:srgbClr val="549e39"/>
              </a:buClr>
              <a:buFont typeface="Calibri"/>
              <a:buChar char="◦"/>
            </a:pPr>
            <a:r>
              <a:rPr b="0" lang="es-ES" sz="2400" spc="-1" strike="noStrike">
                <a:solidFill>
                  <a:schemeClr val="dk1"/>
                </a:solidFill>
                <a:latin typeface="Calibri"/>
                <a:ea typeface="Calibri"/>
              </a:rPr>
              <a:t>Punto de vista del </a:t>
            </a:r>
            <a:r>
              <a:rPr b="1" i="1" lang="es-ES" sz="2400" spc="-1" strike="noStrike">
                <a:solidFill>
                  <a:schemeClr val="dk1"/>
                </a:solidFill>
                <a:latin typeface="Calibri"/>
                <a:ea typeface="Calibri"/>
              </a:rPr>
              <a:t>dominio</a:t>
            </a:r>
            <a:r>
              <a:rPr b="0" lang="es-ES" sz="2400" spc="-1" strike="noStrike">
                <a:solidFill>
                  <a:schemeClr val="dk1"/>
                </a:solidFill>
                <a:latin typeface="Calibri"/>
                <a:ea typeface="Calibri"/>
              </a:rPr>
              <a:t>: representan las características y restricciones del dominio que influyen en los requerimientos del sistema.</a:t>
            </a:r>
            <a:endParaRPr b="0" lang="en-US" sz="2400" spc="-1" strike="noStrike">
              <a:solidFill>
                <a:srgbClr val="000000"/>
              </a:solidFill>
              <a:latin typeface="Arial"/>
            </a:endParaRPr>
          </a:p>
          <a:p>
            <a:pPr marL="68760" indent="0">
              <a:lnSpc>
                <a:spcPct val="90000"/>
              </a:lnSpc>
              <a:spcBef>
                <a:spcPts val="1599"/>
              </a:spcBef>
              <a:buNone/>
              <a:tabLst>
                <a:tab algn="l" pos="0"/>
              </a:tabLst>
            </a:pPr>
            <a:endParaRPr b="0" lang="en-US" sz="1600" spc="-1" strike="noStrike">
              <a:solidFill>
                <a:srgbClr val="000000"/>
              </a:solidFill>
              <a:latin typeface="Arial"/>
            </a:endParaRPr>
          </a:p>
        </p:txBody>
      </p:sp>
      <p:sp>
        <p:nvSpPr>
          <p:cNvPr id="587" name="Google Shape;686;p29"/>
          <p:cNvSpPr/>
          <p:nvPr/>
        </p:nvSpPr>
        <p:spPr>
          <a:xfrm>
            <a:off x="4973040" y="18360"/>
            <a:ext cx="4131000" cy="328680"/>
          </a:xfrm>
          <a:prstGeom prst="rect">
            <a:avLst/>
          </a:prstGeom>
          <a:noFill/>
          <a:ln w="0">
            <a:noFill/>
          </a:ln>
        </p:spPr>
        <p:style>
          <a:lnRef idx="0"/>
          <a:fillRef idx="0"/>
          <a:effectRef idx="0"/>
          <a:fontRef idx="minor"/>
        </p:style>
        <p:txBody>
          <a:bodyPr anchor="ctr">
            <a:noAutofit/>
          </a:bodyPr>
          <a:p>
            <a:pPr algn="ctr">
              <a:lnSpc>
                <a:spcPct val="100000"/>
              </a:lnSpc>
              <a:tabLst>
                <a:tab algn="l" pos="0"/>
              </a:tabLst>
            </a:pPr>
            <a:r>
              <a:rPr b="0" lang="es-ES" sz="1200" spc="-1" strike="noStrike">
                <a:solidFill>
                  <a:srgbClr val="ffffff"/>
                </a:solidFill>
                <a:latin typeface="Calibri"/>
                <a:ea typeface="Calibri"/>
              </a:rPr>
              <a:t>Ingeniería de Software I  2013</a:t>
            </a:r>
            <a:endParaRPr b="0" lang="en-US" sz="1200" spc="-1" strike="noStrike">
              <a:solidFill>
                <a:srgbClr val="000000"/>
              </a:solidFill>
              <a:latin typeface="Arial"/>
            </a:endParaRPr>
          </a:p>
        </p:txBody>
      </p:sp>
      <p:pic>
        <p:nvPicPr>
          <p:cNvPr id="588" name="Google Shape;687;p29" descr="punto de vista | Toma de Decisiones. Miguel Angel Ariño"/>
          <p:cNvPicPr/>
          <p:nvPr/>
        </p:nvPicPr>
        <p:blipFill>
          <a:blip r:embed="rId1"/>
          <a:srcRect l="5996" t="5618" r="5115" b="5691"/>
          <a:stretch/>
        </p:blipFill>
        <p:spPr>
          <a:xfrm>
            <a:off x="9104400" y="252720"/>
            <a:ext cx="2539800" cy="2187360"/>
          </a:xfrm>
          <a:prstGeom prst="rect">
            <a:avLst/>
          </a:prstGeom>
          <a:ln w="0">
            <a:noFill/>
          </a:ln>
        </p:spPr>
      </p:pic>
    </p:spTree>
  </p:cSld>
  <p:transition spd="med">
    <p:fade/>
  </p:transition>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9" name="PlaceHolder 1"/>
          <p:cNvSpPr>
            <a:spLocks noGrp="1"/>
          </p:cNvSpPr>
          <p:nvPr>
            <p:ph type="title"/>
          </p:nvPr>
        </p:nvSpPr>
        <p:spPr>
          <a:xfrm>
            <a:off x="1101600" y="286560"/>
            <a:ext cx="10098720" cy="1270800"/>
          </a:xfrm>
          <a:prstGeom prst="rect">
            <a:avLst/>
          </a:prstGeom>
          <a:noFill/>
          <a:ln w="0">
            <a:noFill/>
          </a:ln>
        </p:spPr>
        <p:txBody>
          <a:bodyPr lIns="91440" rIns="91440" tIns="45720" bIns="45720" anchor="b">
            <a:normAutofit/>
          </a:bodyPr>
          <a:p>
            <a:pPr indent="0">
              <a:lnSpc>
                <a:spcPct val="85000"/>
              </a:lnSpc>
              <a:buNone/>
              <a:tabLst>
                <a:tab algn="l" pos="0"/>
              </a:tabLst>
            </a:pPr>
            <a:r>
              <a:rPr b="1" lang="es-ES" sz="4400" spc="-1" strike="noStrike">
                <a:solidFill>
                  <a:srgbClr val="3f3f3f"/>
                </a:solidFill>
                <a:latin typeface="Calibri"/>
                <a:ea typeface="Calibri"/>
              </a:rPr>
              <a:t>Puntos de vista</a:t>
            </a:r>
            <a:endParaRPr b="0" lang="en-US" sz="4400" spc="-1" strike="noStrike">
              <a:solidFill>
                <a:srgbClr val="000000"/>
              </a:solidFill>
              <a:latin typeface="Arial"/>
            </a:endParaRPr>
          </a:p>
        </p:txBody>
      </p:sp>
      <p:sp>
        <p:nvSpPr>
          <p:cNvPr id="590" name="PlaceHolder 2"/>
          <p:cNvSpPr>
            <a:spLocks noGrp="1"/>
          </p:cNvSpPr>
          <p:nvPr>
            <p:ph type="sldNum" idx="132"/>
          </p:nvPr>
        </p:nvSpPr>
        <p:spPr>
          <a:xfrm>
            <a:off x="9940320" y="6459840"/>
            <a:ext cx="131688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A2EF4947-E051-4497-B5E5-E61B1FF7ACDC}" type="slidenum">
              <a:rPr b="0" lang="es-ES" sz="1050" spc="-1" strike="noStrike">
                <a:solidFill>
                  <a:srgbClr val="ffffff"/>
                </a:solidFill>
                <a:latin typeface="Calibri"/>
                <a:ea typeface="Calibri"/>
              </a:rPr>
              <a:t>38</a:t>
            </a:fld>
            <a:endParaRPr b="0" lang="en-US" sz="1050" spc="-1" strike="noStrike">
              <a:solidFill>
                <a:srgbClr val="000000"/>
              </a:solidFill>
              <a:latin typeface="Times New Roman"/>
            </a:endParaRPr>
          </a:p>
        </p:txBody>
      </p:sp>
      <p:sp>
        <p:nvSpPr>
          <p:cNvPr id="591" name="PlaceHolder 3"/>
          <p:cNvSpPr>
            <a:spLocks noGrp="1"/>
          </p:cNvSpPr>
          <p:nvPr>
            <p:ph/>
          </p:nvPr>
        </p:nvSpPr>
        <p:spPr>
          <a:xfrm>
            <a:off x="1101600" y="1845720"/>
            <a:ext cx="10098720" cy="4023000"/>
          </a:xfrm>
          <a:prstGeom prst="rect">
            <a:avLst/>
          </a:prstGeom>
          <a:noFill/>
          <a:ln w="0">
            <a:noFill/>
          </a:ln>
        </p:spPr>
        <p:txBody>
          <a:bodyPr lIns="0" rIns="0" tIns="45720" bIns="45720" anchor="t">
            <a:normAutofit fontScale="93441"/>
          </a:bodyPr>
          <a:p>
            <a:pPr marL="68760" indent="-152280">
              <a:lnSpc>
                <a:spcPct val="90000"/>
              </a:lnSpc>
              <a:buClr>
                <a:srgbClr val="c00000"/>
              </a:buClr>
              <a:buFont typeface="Arial"/>
              <a:buChar char="»"/>
            </a:pPr>
            <a:r>
              <a:rPr b="0" lang="es-ES" sz="2400" spc="-1" strike="noStrike">
                <a:solidFill>
                  <a:srgbClr val="3f3f3f"/>
                </a:solidFill>
                <a:latin typeface="Calibri"/>
                <a:ea typeface="Calibri"/>
              </a:rPr>
              <a:t>Su identificación puede ser difícil. </a:t>
            </a:r>
            <a:endParaRPr b="0" lang="en-US" sz="2400" spc="-1" strike="noStrike">
              <a:solidFill>
                <a:srgbClr val="000000"/>
              </a:solidFill>
              <a:latin typeface="Arial"/>
            </a:endParaRPr>
          </a:p>
          <a:p>
            <a:pPr marL="68760" indent="-152280">
              <a:lnSpc>
                <a:spcPct val="90000"/>
              </a:lnSpc>
              <a:spcBef>
                <a:spcPts val="1400"/>
              </a:spcBef>
              <a:buClr>
                <a:srgbClr val="c00000"/>
              </a:buClr>
              <a:buFont typeface="Arial"/>
              <a:buChar char="»"/>
            </a:pPr>
            <a:r>
              <a:rPr b="0" lang="es-ES" sz="2400" spc="-1" strike="noStrike">
                <a:solidFill>
                  <a:srgbClr val="3f3f3f"/>
                </a:solidFill>
                <a:latin typeface="Calibri"/>
                <a:ea typeface="Calibri"/>
              </a:rPr>
              <a:t>Los más específicos son:</a:t>
            </a:r>
            <a:endParaRPr b="0" lang="en-US" sz="2400" spc="-1" strike="noStrike">
              <a:solidFill>
                <a:srgbClr val="000000"/>
              </a:solidFill>
              <a:latin typeface="Arial"/>
            </a:endParaRPr>
          </a:p>
          <a:p>
            <a:pPr lvl="1" marL="384120" indent="-182880">
              <a:lnSpc>
                <a:spcPct val="90000"/>
              </a:lnSpc>
              <a:spcBef>
                <a:spcPts val="400"/>
              </a:spcBef>
              <a:buClr>
                <a:srgbClr val="549e39"/>
              </a:buClr>
              <a:buFont typeface="Calibri"/>
              <a:buChar char="◦"/>
            </a:pPr>
            <a:r>
              <a:rPr b="0" lang="es-ES" sz="2400" spc="-1" strike="noStrike">
                <a:solidFill>
                  <a:srgbClr val="3f3f3f"/>
                </a:solidFill>
                <a:latin typeface="Calibri"/>
                <a:ea typeface="Calibri"/>
              </a:rPr>
              <a:t>Los proveedores de servicios al sistema, los receptores de servicios del sistema.</a:t>
            </a:r>
            <a:endParaRPr b="0" lang="en-US" sz="2400" spc="-1" strike="noStrike">
              <a:solidFill>
                <a:srgbClr val="000000"/>
              </a:solidFill>
              <a:latin typeface="Arial"/>
            </a:endParaRPr>
          </a:p>
          <a:p>
            <a:pPr lvl="1" marL="384120" indent="-182880">
              <a:lnSpc>
                <a:spcPct val="90000"/>
              </a:lnSpc>
              <a:spcBef>
                <a:spcPts val="601"/>
              </a:spcBef>
              <a:buClr>
                <a:srgbClr val="549e39"/>
              </a:buClr>
              <a:buFont typeface="Calibri"/>
              <a:buChar char="◦"/>
            </a:pPr>
            <a:r>
              <a:rPr b="0" lang="es-ES" sz="2400" spc="-1" strike="noStrike">
                <a:solidFill>
                  <a:srgbClr val="3f3f3f"/>
                </a:solidFill>
                <a:latin typeface="Calibri"/>
                <a:ea typeface="Calibri"/>
              </a:rPr>
              <a:t>Los sistemas que deben interactuar.</a:t>
            </a:r>
            <a:endParaRPr b="0" lang="en-US" sz="2400" spc="-1" strike="noStrike">
              <a:solidFill>
                <a:srgbClr val="000000"/>
              </a:solidFill>
              <a:latin typeface="Arial"/>
            </a:endParaRPr>
          </a:p>
          <a:p>
            <a:pPr lvl="1" marL="384120" indent="-182880">
              <a:lnSpc>
                <a:spcPct val="90000"/>
              </a:lnSpc>
              <a:spcBef>
                <a:spcPts val="601"/>
              </a:spcBef>
              <a:buClr>
                <a:srgbClr val="549e39"/>
              </a:buClr>
              <a:buFont typeface="Calibri"/>
              <a:buChar char="◦"/>
            </a:pPr>
            <a:r>
              <a:rPr b="0" lang="es-ES" sz="2400" spc="-1" strike="noStrike">
                <a:solidFill>
                  <a:srgbClr val="3f3f3f"/>
                </a:solidFill>
                <a:latin typeface="Calibri"/>
                <a:ea typeface="Calibri"/>
              </a:rPr>
              <a:t>Las regulaciones y estándares a aplicar.</a:t>
            </a:r>
            <a:endParaRPr b="0" lang="en-US" sz="2400" spc="-1" strike="noStrike">
              <a:solidFill>
                <a:srgbClr val="000000"/>
              </a:solidFill>
              <a:latin typeface="Arial"/>
            </a:endParaRPr>
          </a:p>
          <a:p>
            <a:pPr lvl="1" marL="384120" indent="-182880">
              <a:lnSpc>
                <a:spcPct val="90000"/>
              </a:lnSpc>
              <a:spcBef>
                <a:spcPts val="601"/>
              </a:spcBef>
              <a:buClr>
                <a:srgbClr val="549e39"/>
              </a:buClr>
              <a:buFont typeface="Calibri"/>
              <a:buChar char="◦"/>
            </a:pPr>
            <a:r>
              <a:rPr b="0" lang="es-ES" sz="2400" spc="-1" strike="noStrike">
                <a:solidFill>
                  <a:srgbClr val="3f3f3f"/>
                </a:solidFill>
                <a:latin typeface="Calibri"/>
                <a:ea typeface="Calibri"/>
              </a:rPr>
              <a:t>Las fuentes de requerimientos.</a:t>
            </a:r>
            <a:endParaRPr b="0" lang="en-US" sz="2400" spc="-1" strike="noStrike">
              <a:solidFill>
                <a:srgbClr val="000000"/>
              </a:solidFill>
              <a:latin typeface="Arial"/>
            </a:endParaRPr>
          </a:p>
          <a:p>
            <a:pPr lvl="1" marL="384120" indent="-182880">
              <a:lnSpc>
                <a:spcPct val="90000"/>
              </a:lnSpc>
              <a:spcBef>
                <a:spcPts val="601"/>
              </a:spcBef>
              <a:buClr>
                <a:srgbClr val="549e39"/>
              </a:buClr>
              <a:buFont typeface="Calibri"/>
              <a:buChar char="◦"/>
            </a:pPr>
            <a:r>
              <a:rPr b="0" lang="es-ES" sz="2400" spc="-1" strike="noStrike">
                <a:solidFill>
                  <a:srgbClr val="3f3f3f"/>
                </a:solidFill>
                <a:latin typeface="Calibri"/>
                <a:ea typeface="Calibri"/>
              </a:rPr>
              <a:t>Los puntos de vista de las personas que lo van a desarrollar, administrar y mantener.</a:t>
            </a:r>
            <a:endParaRPr b="0" lang="en-US" sz="2400" spc="-1" strike="noStrike">
              <a:solidFill>
                <a:srgbClr val="000000"/>
              </a:solidFill>
              <a:latin typeface="Arial"/>
            </a:endParaRPr>
          </a:p>
          <a:p>
            <a:pPr lvl="1" marL="384120" indent="-182880">
              <a:lnSpc>
                <a:spcPct val="90000"/>
              </a:lnSpc>
              <a:spcBef>
                <a:spcPts val="601"/>
              </a:spcBef>
              <a:buClr>
                <a:srgbClr val="549e39"/>
              </a:buClr>
              <a:buFont typeface="Calibri"/>
              <a:buChar char="◦"/>
            </a:pPr>
            <a:r>
              <a:rPr b="0" lang="es-ES" sz="2400" spc="-1" strike="noStrike">
                <a:solidFill>
                  <a:srgbClr val="3f3f3f"/>
                </a:solidFill>
                <a:latin typeface="Calibri"/>
                <a:ea typeface="Calibri"/>
              </a:rPr>
              <a:t>Puntos de vista del marketing y otros que generan requerimientos sobre las características del sistema.</a:t>
            </a:r>
            <a:endParaRPr b="0" lang="en-US" sz="2400" spc="-1" strike="noStrike">
              <a:solidFill>
                <a:srgbClr val="000000"/>
              </a:solidFill>
              <a:latin typeface="Arial"/>
            </a:endParaRPr>
          </a:p>
        </p:txBody>
      </p:sp>
      <p:pic>
        <p:nvPicPr>
          <p:cNvPr id="592" name="Google Shape;695;p30" descr="MI COLE AL DÍA on Twitter: &quot;Escuchar otro punto de vista... Y comprenderlo.  #eduhora180… &quot;"/>
          <p:cNvPicPr/>
          <p:nvPr/>
        </p:nvPicPr>
        <p:blipFill>
          <a:blip r:embed="rId1"/>
          <a:stretch/>
        </p:blipFill>
        <p:spPr>
          <a:xfrm>
            <a:off x="7344720" y="116640"/>
            <a:ext cx="4032000" cy="2607120"/>
          </a:xfrm>
          <a:prstGeom prst="rect">
            <a:avLst/>
          </a:prstGeom>
          <a:ln w="0">
            <a:noFill/>
          </a:ln>
        </p:spPr>
      </p:pic>
    </p:spTree>
  </p:cSld>
  <p:transition spd="med">
    <p:fade/>
  </p:transition>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3" name="PlaceHolder 1"/>
          <p:cNvSpPr>
            <a:spLocks noGrp="1"/>
          </p:cNvSpPr>
          <p:nvPr>
            <p:ph type="title"/>
          </p:nvPr>
        </p:nvSpPr>
        <p:spPr>
          <a:xfrm>
            <a:off x="1101600" y="758880"/>
            <a:ext cx="10098720" cy="3565800"/>
          </a:xfrm>
          <a:prstGeom prst="rect">
            <a:avLst/>
          </a:prstGeom>
          <a:noFill/>
          <a:ln w="0">
            <a:noFill/>
          </a:ln>
        </p:spPr>
        <p:txBody>
          <a:bodyPr lIns="91440" rIns="91440" tIns="45720" bIns="45720" anchor="b">
            <a:noAutofit/>
          </a:bodyPr>
          <a:p>
            <a:pPr indent="0">
              <a:lnSpc>
                <a:spcPct val="85000"/>
              </a:lnSpc>
              <a:buNone/>
              <a:tabLst>
                <a:tab algn="l" pos="0"/>
              </a:tabLst>
            </a:pPr>
            <a:r>
              <a:rPr b="0" lang="es-ES" sz="8000" spc="-1" strike="noStrike">
                <a:solidFill>
                  <a:srgbClr val="262626"/>
                </a:solidFill>
                <a:latin typeface="Calibri"/>
                <a:ea typeface="Calibri"/>
              </a:rPr>
              <a:t>Elicitación de Requerimientos</a:t>
            </a:r>
            <a:endParaRPr b="0" lang="en-US" sz="8000" spc="-1" strike="noStrike">
              <a:solidFill>
                <a:srgbClr val="000000"/>
              </a:solidFill>
              <a:latin typeface="Arial"/>
            </a:endParaRPr>
          </a:p>
        </p:txBody>
      </p:sp>
      <p:sp>
        <p:nvSpPr>
          <p:cNvPr id="594" name="PlaceHolder 2"/>
          <p:cNvSpPr>
            <a:spLocks noGrp="1"/>
          </p:cNvSpPr>
          <p:nvPr>
            <p:ph type="sldNum" idx="133"/>
          </p:nvPr>
        </p:nvSpPr>
        <p:spPr>
          <a:xfrm>
            <a:off x="9940320" y="6459840"/>
            <a:ext cx="1316880" cy="364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D7E496BA-0547-46F4-98A1-4F10975E61CF}" type="slidenum">
              <a:rPr b="0" lang="es-ES" sz="1050" spc="-1" strike="noStrike">
                <a:solidFill>
                  <a:srgbClr val="ffffff"/>
                </a:solidFill>
                <a:latin typeface="Calibri"/>
                <a:ea typeface="Calibri"/>
              </a:rPr>
              <a:t>&lt;number&gt;</a:t>
            </a:fld>
            <a:endParaRPr b="0" lang="en-US" sz="1050" spc="-1" strike="noStrike">
              <a:solidFill>
                <a:srgbClr val="000000"/>
              </a:solidFill>
              <a:latin typeface="Times New Roman"/>
            </a:endParaRPr>
          </a:p>
        </p:txBody>
      </p:sp>
    </p:spTree>
  </p:cSld>
  <p:transition spd="med">
    <p:fade/>
  </p:transition>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PlaceHolder 1"/>
          <p:cNvSpPr>
            <a:spLocks noGrp="1"/>
          </p:cNvSpPr>
          <p:nvPr>
            <p:ph type="title"/>
          </p:nvPr>
        </p:nvSpPr>
        <p:spPr>
          <a:xfrm>
            <a:off x="1101600" y="286560"/>
            <a:ext cx="10098720" cy="1450440"/>
          </a:xfrm>
          <a:prstGeom prst="rect">
            <a:avLst/>
          </a:prstGeom>
          <a:noFill/>
          <a:ln w="0">
            <a:noFill/>
          </a:ln>
        </p:spPr>
        <p:txBody>
          <a:bodyPr lIns="91440" rIns="91440" tIns="45720" bIns="45720" anchor="b">
            <a:normAutofit/>
          </a:bodyPr>
          <a:p>
            <a:pPr indent="0">
              <a:lnSpc>
                <a:spcPct val="85000"/>
              </a:lnSpc>
              <a:buNone/>
              <a:tabLst>
                <a:tab algn="l" pos="0"/>
              </a:tabLst>
            </a:pPr>
            <a:r>
              <a:rPr b="0" lang="es-ES" sz="4800" spc="-1" strike="noStrike">
                <a:solidFill>
                  <a:srgbClr val="3f3f3f"/>
                </a:solidFill>
                <a:latin typeface="Calibri"/>
                <a:ea typeface="Calibri"/>
              </a:rPr>
              <a:t>Ingeniería de Software I </a:t>
            </a:r>
            <a:endParaRPr b="0" lang="en-US" sz="4800" spc="-1" strike="noStrike">
              <a:solidFill>
                <a:srgbClr val="000000"/>
              </a:solidFill>
              <a:latin typeface="Arial"/>
            </a:endParaRPr>
          </a:p>
        </p:txBody>
      </p:sp>
      <p:sp>
        <p:nvSpPr>
          <p:cNvPr id="360" name="PlaceHolder 2"/>
          <p:cNvSpPr>
            <a:spLocks noGrp="1"/>
          </p:cNvSpPr>
          <p:nvPr>
            <p:ph/>
          </p:nvPr>
        </p:nvSpPr>
        <p:spPr>
          <a:xfrm>
            <a:off x="1101600" y="1845720"/>
            <a:ext cx="10098720" cy="4023000"/>
          </a:xfrm>
          <a:prstGeom prst="rect">
            <a:avLst/>
          </a:prstGeom>
          <a:noFill/>
          <a:ln w="0">
            <a:noFill/>
          </a:ln>
        </p:spPr>
        <p:txBody>
          <a:bodyPr lIns="0" rIns="0" tIns="45720" bIns="45720" anchor="t">
            <a:normAutofit/>
          </a:bodyPr>
          <a:p>
            <a:pPr indent="0">
              <a:lnSpc>
                <a:spcPct val="90000"/>
              </a:lnSpc>
              <a:spcBef>
                <a:spcPts val="1199"/>
              </a:spcBef>
              <a:buNone/>
              <a:tabLst>
                <a:tab algn="l" pos="0"/>
              </a:tabLst>
            </a:pPr>
            <a:r>
              <a:rPr b="0" lang="es-ES" sz="2000" spc="-1" strike="noStrike">
                <a:solidFill>
                  <a:srgbClr val="3f3f3f"/>
                </a:solidFill>
                <a:latin typeface="Calibri"/>
                <a:ea typeface="Calibri"/>
              </a:rPr>
              <a:t>Moodle de la asignatura:</a:t>
            </a:r>
            <a:endParaRPr b="0" lang="en-US" sz="2000" spc="-1" strike="noStrike">
              <a:solidFill>
                <a:srgbClr val="000000"/>
              </a:solidFill>
              <a:latin typeface="Arial"/>
            </a:endParaRPr>
          </a:p>
          <a:p>
            <a:pPr indent="0">
              <a:lnSpc>
                <a:spcPct val="90000"/>
              </a:lnSpc>
              <a:spcBef>
                <a:spcPts val="1199"/>
              </a:spcBef>
              <a:buNone/>
              <a:tabLst>
                <a:tab algn="l" pos="0"/>
              </a:tabLst>
            </a:pPr>
            <a:r>
              <a:rPr b="0" lang="es-ES" sz="2000" spc="-1" strike="noStrike" u="sng">
                <a:solidFill>
                  <a:schemeClr val="hlink"/>
                </a:solidFill>
                <a:uFillTx/>
                <a:latin typeface="Calibri"/>
                <a:ea typeface="Calibri"/>
                <a:hlinkClick r:id="rId1"/>
              </a:rPr>
              <a:t>https://asignaturas.info.unlp.edu.ar/</a:t>
            </a:r>
            <a:endParaRPr b="0" lang="en-US" sz="2000" spc="-1" strike="noStrike">
              <a:solidFill>
                <a:srgbClr val="000000"/>
              </a:solidFill>
              <a:latin typeface="Arial"/>
            </a:endParaRPr>
          </a:p>
          <a:p>
            <a:pPr indent="0">
              <a:lnSpc>
                <a:spcPct val="90000"/>
              </a:lnSpc>
              <a:spcBef>
                <a:spcPts val="1199"/>
              </a:spcBef>
              <a:buNone/>
              <a:tabLst>
                <a:tab algn="l" pos="0"/>
              </a:tabLst>
            </a:pPr>
            <a:r>
              <a:rPr b="0" lang="es-ES" sz="2000" spc="-1" strike="noStrike">
                <a:solidFill>
                  <a:srgbClr val="3f3f3f"/>
                </a:solidFill>
                <a:latin typeface="Calibri"/>
                <a:ea typeface="Calibri"/>
              </a:rPr>
              <a:t>Blog de la asignatura:</a:t>
            </a:r>
            <a:endParaRPr b="0" lang="en-US" sz="2000" spc="-1" strike="noStrike">
              <a:solidFill>
                <a:srgbClr val="000000"/>
              </a:solidFill>
              <a:latin typeface="Arial"/>
            </a:endParaRPr>
          </a:p>
          <a:p>
            <a:pPr indent="0">
              <a:lnSpc>
                <a:spcPct val="90000"/>
              </a:lnSpc>
              <a:spcBef>
                <a:spcPts val="1199"/>
              </a:spcBef>
              <a:buNone/>
              <a:tabLst>
                <a:tab algn="l" pos="0"/>
              </a:tabLst>
            </a:pPr>
            <a:r>
              <a:rPr b="0" lang="es-ES" sz="2000" spc="-1" strike="noStrike" u="sng">
                <a:solidFill>
                  <a:schemeClr val="hlink"/>
                </a:solidFill>
                <a:uFillTx/>
                <a:latin typeface="Calibri"/>
                <a:ea typeface="Calibri"/>
              </a:rPr>
              <a:t>https://blogs.ead.unlp.edu.ar/ingenieriasoft1/</a:t>
            </a:r>
            <a:endParaRPr b="0" lang="en-US" sz="2000" spc="-1" strike="noStrike">
              <a:solidFill>
                <a:srgbClr val="000000"/>
              </a:solidFill>
              <a:latin typeface="Arial"/>
            </a:endParaRPr>
          </a:p>
          <a:p>
            <a:pPr indent="0">
              <a:lnSpc>
                <a:spcPct val="90000"/>
              </a:lnSpc>
              <a:spcBef>
                <a:spcPts val="1199"/>
              </a:spcBef>
              <a:buNone/>
              <a:tabLst>
                <a:tab algn="l" pos="0"/>
              </a:tabLst>
            </a:pPr>
            <a:r>
              <a:rPr b="1" lang="es-ES" sz="2000" spc="-1" strike="noStrike">
                <a:solidFill>
                  <a:srgbClr val="3f3f3f"/>
                </a:solidFill>
                <a:latin typeface="Calibri"/>
                <a:ea typeface="Calibri"/>
              </a:rPr>
              <a:t>Prácticas</a:t>
            </a:r>
            <a:endParaRPr b="0" lang="en-US" sz="2000" spc="-1" strike="noStrike">
              <a:solidFill>
                <a:srgbClr val="000000"/>
              </a:solidFill>
              <a:latin typeface="Arial"/>
            </a:endParaRPr>
          </a:p>
          <a:p>
            <a:pPr indent="0">
              <a:lnSpc>
                <a:spcPct val="90000"/>
              </a:lnSpc>
              <a:spcBef>
                <a:spcPts val="1199"/>
              </a:spcBef>
              <a:buNone/>
              <a:tabLst>
                <a:tab algn="l" pos="0"/>
              </a:tabLst>
            </a:pPr>
            <a:r>
              <a:rPr b="0" lang="es-ES" sz="2000" spc="-1" strike="noStrike">
                <a:solidFill>
                  <a:srgbClr val="3f3f3f"/>
                </a:solidFill>
                <a:latin typeface="Calibri"/>
                <a:ea typeface="Calibri"/>
              </a:rPr>
              <a:t>Martes 12 a 15 hs, aulas 15 y 10B</a:t>
            </a:r>
            <a:endParaRPr b="0" lang="en-US" sz="2000" spc="-1" strike="noStrike">
              <a:solidFill>
                <a:srgbClr val="000000"/>
              </a:solidFill>
              <a:latin typeface="Arial"/>
            </a:endParaRPr>
          </a:p>
          <a:p>
            <a:pPr indent="0">
              <a:lnSpc>
                <a:spcPct val="90000"/>
              </a:lnSpc>
              <a:spcBef>
                <a:spcPts val="1199"/>
              </a:spcBef>
              <a:buNone/>
              <a:tabLst>
                <a:tab algn="l" pos="0"/>
              </a:tabLst>
            </a:pPr>
            <a:r>
              <a:rPr b="0" lang="es-ES" sz="2000" spc="-1" strike="noStrike">
                <a:solidFill>
                  <a:srgbClr val="3f3f3f"/>
                </a:solidFill>
                <a:latin typeface="Calibri"/>
                <a:ea typeface="Calibri"/>
              </a:rPr>
              <a:t>Miércoles 8 a 11 hs, aulas 15 y 10A</a:t>
            </a:r>
            <a:endParaRPr b="0" lang="en-US" sz="2000" spc="-1" strike="noStrike">
              <a:solidFill>
                <a:srgbClr val="000000"/>
              </a:solidFill>
              <a:latin typeface="Arial"/>
            </a:endParaRPr>
          </a:p>
          <a:p>
            <a:pPr indent="0">
              <a:lnSpc>
                <a:spcPct val="90000"/>
              </a:lnSpc>
              <a:spcBef>
                <a:spcPts val="1199"/>
              </a:spcBef>
              <a:buNone/>
              <a:tabLst>
                <a:tab algn="l" pos="0"/>
              </a:tabLst>
            </a:pPr>
            <a:r>
              <a:rPr b="0" lang="es-ES" sz="2000" spc="-1" strike="noStrike">
                <a:solidFill>
                  <a:srgbClr val="3f3f3f"/>
                </a:solidFill>
                <a:latin typeface="Calibri"/>
                <a:ea typeface="Calibri"/>
              </a:rPr>
              <a:t>Viernes 14:30 a 17:30 aula 5</a:t>
            </a:r>
            <a:endParaRPr b="0" lang="en-US" sz="2000" spc="-1" strike="noStrike">
              <a:solidFill>
                <a:srgbClr val="000000"/>
              </a:solidFill>
              <a:latin typeface="Arial"/>
            </a:endParaRPr>
          </a:p>
        </p:txBody>
      </p:sp>
      <p:sp>
        <p:nvSpPr>
          <p:cNvPr id="361" name="PlaceHolder 3"/>
          <p:cNvSpPr>
            <a:spLocks noGrp="1"/>
          </p:cNvSpPr>
          <p:nvPr>
            <p:ph type="sldNum" idx="98"/>
          </p:nvPr>
        </p:nvSpPr>
        <p:spPr>
          <a:xfrm>
            <a:off x="9940320" y="6459840"/>
            <a:ext cx="131688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2064B3D0-A954-49D2-B204-5CE1D6E98004}" type="slidenum">
              <a:rPr b="0" lang="es-ES" sz="1050" spc="-1" strike="noStrike">
                <a:solidFill>
                  <a:srgbClr val="ffffff"/>
                </a:solidFill>
                <a:latin typeface="Calibri"/>
                <a:ea typeface="Calibri"/>
              </a:rPr>
              <a:t>4</a:t>
            </a:fld>
            <a:endParaRPr b="0" lang="en-US" sz="105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5" name="PlaceHolder 1"/>
          <p:cNvSpPr>
            <a:spLocks noGrp="1"/>
          </p:cNvSpPr>
          <p:nvPr>
            <p:ph type="title"/>
          </p:nvPr>
        </p:nvSpPr>
        <p:spPr>
          <a:xfrm>
            <a:off x="626040" y="643320"/>
            <a:ext cx="10815840" cy="1128960"/>
          </a:xfrm>
          <a:prstGeom prst="rect">
            <a:avLst/>
          </a:prstGeom>
          <a:noFill/>
          <a:ln w="0">
            <a:noFill/>
          </a:ln>
        </p:spPr>
        <p:txBody>
          <a:bodyPr lIns="91440" rIns="91440" tIns="45720" bIns="45720" anchor="ctr">
            <a:normAutofit/>
          </a:bodyPr>
          <a:p>
            <a:pPr indent="0">
              <a:lnSpc>
                <a:spcPct val="85000"/>
              </a:lnSpc>
              <a:buNone/>
              <a:tabLst>
                <a:tab algn="l" pos="0"/>
              </a:tabLst>
            </a:pPr>
            <a:r>
              <a:rPr b="1" lang="es-ES" sz="4000" spc="-1" strike="noStrike">
                <a:solidFill>
                  <a:srgbClr val="3f3f3f"/>
                </a:solidFill>
                <a:latin typeface="Calibri"/>
                <a:ea typeface="Calibri"/>
              </a:rPr>
              <a:t>Requerimientos</a:t>
            </a:r>
            <a:endParaRPr b="0" lang="en-US" sz="4000" spc="-1" strike="noStrike">
              <a:solidFill>
                <a:srgbClr val="000000"/>
              </a:solidFill>
              <a:latin typeface="Arial"/>
            </a:endParaRPr>
          </a:p>
        </p:txBody>
      </p:sp>
      <p:sp>
        <p:nvSpPr>
          <p:cNvPr id="596" name="PlaceHolder 2"/>
          <p:cNvSpPr>
            <a:spLocks noGrp="1"/>
          </p:cNvSpPr>
          <p:nvPr>
            <p:ph type="sldNum" idx="134"/>
          </p:nvPr>
        </p:nvSpPr>
        <p:spPr>
          <a:xfrm>
            <a:off x="9286560" y="2852640"/>
            <a:ext cx="2937600" cy="1048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DD09E9CD-C941-415B-BB15-8AE26F7D5039}" type="slidenum">
              <a:rPr b="0" lang="es-ES" sz="1050" spc="-1" strike="noStrike">
                <a:solidFill>
                  <a:srgbClr val="ffffff"/>
                </a:solidFill>
                <a:latin typeface="Calibri"/>
                <a:ea typeface="Calibri"/>
              </a:rPr>
              <a:t>40</a:t>
            </a:fld>
            <a:endParaRPr b="0" lang="en-US" sz="1050" spc="-1" strike="noStrike">
              <a:solidFill>
                <a:srgbClr val="000000"/>
              </a:solidFill>
              <a:latin typeface="Times New Roman"/>
            </a:endParaRPr>
          </a:p>
        </p:txBody>
      </p:sp>
      <p:sp>
        <p:nvSpPr>
          <p:cNvPr id="597" name="PlaceHolder 3"/>
          <p:cNvSpPr>
            <a:spLocks noGrp="1"/>
          </p:cNvSpPr>
          <p:nvPr>
            <p:ph/>
          </p:nvPr>
        </p:nvSpPr>
        <p:spPr>
          <a:xfrm>
            <a:off x="626040" y="1902600"/>
            <a:ext cx="9832320" cy="4478400"/>
          </a:xfrm>
          <a:prstGeom prst="rect">
            <a:avLst/>
          </a:prstGeom>
          <a:noFill/>
          <a:ln w="0">
            <a:noFill/>
          </a:ln>
        </p:spPr>
        <p:txBody>
          <a:bodyPr lIns="91440" rIns="91440" tIns="45720" bIns="45720" anchor="t">
            <a:normAutofit/>
          </a:bodyPr>
          <a:p>
            <a:pPr marL="68760" indent="-68760">
              <a:lnSpc>
                <a:spcPct val="85000"/>
              </a:lnSpc>
              <a:buClr>
                <a:srgbClr val="c00000"/>
              </a:buClr>
              <a:buFont typeface="Arial"/>
              <a:buChar char="»"/>
            </a:pPr>
            <a:r>
              <a:rPr b="0" lang="es-ES" sz="2400" spc="-1" strike="noStrike">
                <a:solidFill>
                  <a:srgbClr val="3f3f3f"/>
                </a:solidFill>
                <a:latin typeface="Calibri"/>
                <a:ea typeface="Calibri"/>
              </a:rPr>
              <a:t>Un Requerimiento (o requisito) es una característica del sistema o una descripción de algo que el sistema es capaz de hacer con el objeto de satisfacer el propósito del sistema.</a:t>
            </a:r>
            <a:endParaRPr b="0" lang="en-US" sz="2400" spc="-1" strike="noStrike">
              <a:solidFill>
                <a:srgbClr val="000000"/>
              </a:solidFill>
              <a:latin typeface="Arial"/>
            </a:endParaRPr>
          </a:p>
          <a:p>
            <a:pPr marL="68760" indent="-68760">
              <a:lnSpc>
                <a:spcPct val="85000"/>
              </a:lnSpc>
              <a:spcBef>
                <a:spcPts val="975"/>
              </a:spcBef>
              <a:buClr>
                <a:srgbClr val="c00000"/>
              </a:buClr>
              <a:buFont typeface="Arial"/>
              <a:buChar char="»"/>
            </a:pPr>
            <a:r>
              <a:rPr b="0" lang="es-ES" sz="2400" spc="-1" strike="noStrike">
                <a:solidFill>
                  <a:srgbClr val="3f3f3f"/>
                </a:solidFill>
                <a:latin typeface="Calibri"/>
                <a:ea typeface="Calibri"/>
              </a:rPr>
              <a:t>Definición IEEE-Std-610 </a:t>
            </a:r>
            <a:endParaRPr b="0" lang="en-US" sz="2400" spc="-1" strike="noStrike">
              <a:solidFill>
                <a:srgbClr val="000000"/>
              </a:solidFill>
              <a:latin typeface="Arial"/>
            </a:endParaRPr>
          </a:p>
          <a:p>
            <a:pPr lvl="2" marL="411480" indent="-411480">
              <a:lnSpc>
                <a:spcPct val="85000"/>
              </a:lnSpc>
              <a:spcBef>
                <a:spcPts val="451"/>
              </a:spcBef>
              <a:buClr>
                <a:srgbClr val="262626"/>
              </a:buClr>
              <a:buFont typeface="Noto Sans Symbols"/>
              <a:buChar char="❑"/>
            </a:pPr>
            <a:r>
              <a:rPr b="0" i="1" lang="es-ES" sz="2100" spc="-1" strike="noStrike">
                <a:solidFill>
                  <a:srgbClr val="3f3f3f"/>
                </a:solidFill>
                <a:latin typeface="Calibri"/>
                <a:ea typeface="Calibri"/>
              </a:rPr>
              <a:t>Condición o capacidad que necesita el usuario para resolver un problema o alcanzar un objetivo</a:t>
            </a:r>
            <a:r>
              <a:rPr b="0" lang="es-ES" sz="2100" spc="-1" strike="noStrike">
                <a:solidFill>
                  <a:srgbClr val="3f3f3f"/>
                </a:solidFill>
                <a:latin typeface="Calibri"/>
                <a:ea typeface="Calibri"/>
              </a:rPr>
              <a:t>.</a:t>
            </a:r>
            <a:endParaRPr b="0" lang="en-US" sz="2100" spc="-1" strike="noStrike">
              <a:solidFill>
                <a:srgbClr val="000000"/>
              </a:solidFill>
              <a:latin typeface="Arial"/>
            </a:endParaRPr>
          </a:p>
          <a:p>
            <a:pPr lvl="2" marL="411480" indent="-411480">
              <a:lnSpc>
                <a:spcPct val="85000"/>
              </a:lnSpc>
              <a:spcBef>
                <a:spcPts val="451"/>
              </a:spcBef>
              <a:buClr>
                <a:srgbClr val="262626"/>
              </a:buClr>
              <a:buFont typeface="Noto Sans Symbols"/>
              <a:buChar char="❑"/>
            </a:pPr>
            <a:r>
              <a:rPr b="0" i="1" lang="es-ES" sz="2100" spc="-1" strike="noStrike">
                <a:solidFill>
                  <a:srgbClr val="3f3f3f"/>
                </a:solidFill>
                <a:latin typeface="Calibri"/>
                <a:ea typeface="Calibri"/>
              </a:rPr>
              <a:t>Condición o capacidad que debe satisfacer o poseer un sistema o una componente de un sistema para satisfacer un contrato, un estándar, una especificación u otro documento formalmente impuesto</a:t>
            </a:r>
            <a:r>
              <a:rPr b="0" lang="es-ES" sz="2100" spc="-1" strike="noStrike">
                <a:solidFill>
                  <a:srgbClr val="3f3f3f"/>
                </a:solidFill>
                <a:latin typeface="Calibri"/>
                <a:ea typeface="Calibri"/>
              </a:rPr>
              <a:t>.</a:t>
            </a:r>
            <a:endParaRPr b="0" lang="en-US" sz="2100" spc="-1" strike="noStrike">
              <a:solidFill>
                <a:srgbClr val="000000"/>
              </a:solidFill>
              <a:latin typeface="Arial"/>
            </a:endParaRPr>
          </a:p>
          <a:p>
            <a:pPr lvl="2" marL="411480" indent="-411480">
              <a:lnSpc>
                <a:spcPct val="85000"/>
              </a:lnSpc>
              <a:spcBef>
                <a:spcPts val="451"/>
              </a:spcBef>
              <a:buClr>
                <a:srgbClr val="262626"/>
              </a:buClr>
              <a:buFont typeface="Noto Sans Symbols"/>
              <a:buChar char="❑"/>
            </a:pPr>
            <a:r>
              <a:rPr b="0" lang="es-ES" sz="2100" spc="-1" strike="noStrike">
                <a:solidFill>
                  <a:srgbClr val="3f3f3f"/>
                </a:solidFill>
                <a:latin typeface="Calibri"/>
                <a:ea typeface="Calibri"/>
              </a:rPr>
              <a:t>Representación documentada de una condición o capacidad como en 1 o 2.</a:t>
            </a:r>
            <a:endParaRPr b="0" lang="en-US" sz="2100" spc="-1" strike="noStrike">
              <a:solidFill>
                <a:srgbClr val="000000"/>
              </a:solidFill>
              <a:latin typeface="Arial"/>
            </a:endParaRPr>
          </a:p>
          <a:p>
            <a:pPr marL="68760" indent="-68760">
              <a:lnSpc>
                <a:spcPct val="85000"/>
              </a:lnSpc>
              <a:spcBef>
                <a:spcPts val="975"/>
              </a:spcBef>
              <a:buNone/>
              <a:tabLst>
                <a:tab algn="l" pos="0"/>
              </a:tabLst>
            </a:pPr>
            <a:endParaRPr b="0" lang="en-US" sz="1050" spc="-1" strike="noStrike">
              <a:solidFill>
                <a:srgbClr val="000000"/>
              </a:solidFill>
              <a:latin typeface="Arial"/>
            </a:endParaRPr>
          </a:p>
          <a:p>
            <a:pPr marL="68760" indent="-5040">
              <a:lnSpc>
                <a:spcPct val="85000"/>
              </a:lnSpc>
              <a:spcBef>
                <a:spcPts val="975"/>
              </a:spcBef>
              <a:buNone/>
              <a:tabLst>
                <a:tab algn="l" pos="0"/>
              </a:tabLst>
            </a:pPr>
            <a:endParaRPr b="0" lang="en-US" sz="1000" spc="-1" strike="noStrike">
              <a:solidFill>
                <a:srgbClr val="000000"/>
              </a:solidFill>
              <a:latin typeface="Arial"/>
            </a:endParaRPr>
          </a:p>
          <a:p>
            <a:pPr marL="68760" indent="-5040">
              <a:lnSpc>
                <a:spcPct val="85000"/>
              </a:lnSpc>
              <a:spcBef>
                <a:spcPts val="975"/>
              </a:spcBef>
              <a:buNone/>
              <a:tabLst>
                <a:tab algn="l" pos="0"/>
              </a:tabLst>
            </a:pPr>
            <a:endParaRPr b="0" lang="en-US" sz="1000" spc="-1" strike="noStrike">
              <a:solidFill>
                <a:srgbClr val="000000"/>
              </a:solidFill>
              <a:latin typeface="Arial"/>
            </a:endParaRPr>
          </a:p>
        </p:txBody>
      </p:sp>
      <p:sp>
        <p:nvSpPr>
          <p:cNvPr id="598" name="Google Shape;709;p102"/>
          <p:cNvSpPr/>
          <p:nvPr/>
        </p:nvSpPr>
        <p:spPr>
          <a:xfrm>
            <a:off x="4973040" y="18360"/>
            <a:ext cx="4131000" cy="328680"/>
          </a:xfrm>
          <a:prstGeom prst="rect">
            <a:avLst/>
          </a:prstGeom>
          <a:noFill/>
          <a:ln w="0">
            <a:noFill/>
          </a:ln>
        </p:spPr>
        <p:style>
          <a:lnRef idx="0"/>
          <a:fillRef idx="0"/>
          <a:effectRef idx="0"/>
          <a:fontRef idx="minor"/>
        </p:style>
        <p:txBody>
          <a:bodyPr anchor="ctr">
            <a:noAutofit/>
          </a:bodyPr>
          <a:p>
            <a:pPr algn="ctr">
              <a:lnSpc>
                <a:spcPct val="100000"/>
              </a:lnSpc>
              <a:tabLst>
                <a:tab algn="l" pos="0"/>
              </a:tabLst>
            </a:pPr>
            <a:r>
              <a:rPr b="0" lang="es-ES" sz="1200" spc="-1" strike="noStrike">
                <a:solidFill>
                  <a:srgbClr val="ffffff"/>
                </a:solidFill>
                <a:latin typeface="Calibri"/>
                <a:ea typeface="Calibri"/>
              </a:rPr>
              <a:t>Ingeniería de Software I  2013</a:t>
            </a:r>
            <a:endParaRPr b="0" lang="en-US" sz="1200" spc="-1" strike="noStrike">
              <a:solidFill>
                <a:srgbClr val="000000"/>
              </a:solidFill>
              <a:latin typeface="Arial"/>
            </a:endParaRPr>
          </a:p>
        </p:txBody>
      </p:sp>
    </p:spTree>
  </p:cSld>
  <p:transition spd="med">
    <p:fade/>
  </p:transition>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9" name="PlaceHolder 1"/>
          <p:cNvSpPr>
            <a:spLocks noGrp="1"/>
          </p:cNvSpPr>
          <p:nvPr>
            <p:ph type="title"/>
          </p:nvPr>
        </p:nvSpPr>
        <p:spPr>
          <a:xfrm>
            <a:off x="626040" y="643320"/>
            <a:ext cx="10815840" cy="1128960"/>
          </a:xfrm>
          <a:prstGeom prst="rect">
            <a:avLst/>
          </a:prstGeom>
          <a:noFill/>
          <a:ln w="0">
            <a:noFill/>
          </a:ln>
        </p:spPr>
        <p:txBody>
          <a:bodyPr lIns="91440" rIns="91440" tIns="45720" bIns="45720" anchor="ctr">
            <a:normAutofit/>
          </a:bodyPr>
          <a:p>
            <a:pPr indent="0">
              <a:lnSpc>
                <a:spcPct val="85000"/>
              </a:lnSpc>
              <a:buNone/>
              <a:tabLst>
                <a:tab algn="l" pos="0"/>
              </a:tabLst>
            </a:pPr>
            <a:r>
              <a:rPr b="1" lang="es-ES" sz="4000" spc="-1" strike="noStrike">
                <a:solidFill>
                  <a:srgbClr val="3f3f3f"/>
                </a:solidFill>
                <a:latin typeface="Calibri"/>
                <a:ea typeface="Calibri"/>
              </a:rPr>
              <a:t>Elicitación de Requerimientos</a:t>
            </a:r>
            <a:endParaRPr b="0" lang="en-US" sz="4000" spc="-1" strike="noStrike">
              <a:solidFill>
                <a:srgbClr val="000000"/>
              </a:solidFill>
              <a:latin typeface="Arial"/>
            </a:endParaRPr>
          </a:p>
        </p:txBody>
      </p:sp>
      <p:sp>
        <p:nvSpPr>
          <p:cNvPr id="600" name="PlaceHolder 2"/>
          <p:cNvSpPr>
            <a:spLocks noGrp="1"/>
          </p:cNvSpPr>
          <p:nvPr>
            <p:ph type="sldNum" idx="135"/>
          </p:nvPr>
        </p:nvSpPr>
        <p:spPr>
          <a:xfrm>
            <a:off x="9286560" y="2852640"/>
            <a:ext cx="2937600" cy="1048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886AD11B-E63B-42CD-A796-3B83EF3D36F4}" type="slidenum">
              <a:rPr b="0" lang="es-ES" sz="1050" spc="-1" strike="noStrike">
                <a:solidFill>
                  <a:srgbClr val="ffffff"/>
                </a:solidFill>
                <a:latin typeface="Calibri"/>
                <a:ea typeface="Calibri"/>
              </a:rPr>
              <a:t>41</a:t>
            </a:fld>
            <a:endParaRPr b="0" lang="en-US" sz="1050" spc="-1" strike="noStrike">
              <a:solidFill>
                <a:srgbClr val="000000"/>
              </a:solidFill>
              <a:latin typeface="Times New Roman"/>
            </a:endParaRPr>
          </a:p>
        </p:txBody>
      </p:sp>
      <p:sp>
        <p:nvSpPr>
          <p:cNvPr id="601" name="PlaceHolder 3"/>
          <p:cNvSpPr>
            <a:spLocks noGrp="1"/>
          </p:cNvSpPr>
          <p:nvPr>
            <p:ph/>
          </p:nvPr>
        </p:nvSpPr>
        <p:spPr>
          <a:xfrm>
            <a:off x="626040" y="1902600"/>
            <a:ext cx="9832320" cy="4478400"/>
          </a:xfrm>
          <a:prstGeom prst="rect">
            <a:avLst/>
          </a:prstGeom>
          <a:noFill/>
          <a:ln w="0">
            <a:noFill/>
          </a:ln>
        </p:spPr>
        <p:txBody>
          <a:bodyPr lIns="91440" rIns="91440" tIns="45720" bIns="45720" anchor="t">
            <a:normAutofit fontScale="98937" lnSpcReduction="10000"/>
          </a:bodyPr>
          <a:p>
            <a:pPr marL="68760" indent="-68760">
              <a:lnSpc>
                <a:spcPct val="85000"/>
              </a:lnSpc>
              <a:buClr>
                <a:srgbClr val="c00000"/>
              </a:buClr>
              <a:buFont typeface="Arial"/>
              <a:buChar char="»"/>
            </a:pPr>
            <a:r>
              <a:rPr b="0" lang="es-ES" sz="2800" spc="-1" strike="noStrike">
                <a:solidFill>
                  <a:srgbClr val="3f3f3f"/>
                </a:solidFill>
                <a:latin typeface="Calibri"/>
                <a:ea typeface="Calibri"/>
              </a:rPr>
              <a:t>Es el proceso de adquirir (“eliciting”) [sonsacar] todo el conocimiento relevante necesario para producir un modelo de los requerimientos de un dominio de problema.</a:t>
            </a:r>
            <a:endParaRPr b="0" lang="en-US" sz="2800" spc="-1" strike="noStrike">
              <a:solidFill>
                <a:srgbClr val="000000"/>
              </a:solidFill>
              <a:latin typeface="Arial"/>
            </a:endParaRPr>
          </a:p>
          <a:p>
            <a:pPr marL="68760" indent="-68760">
              <a:lnSpc>
                <a:spcPct val="85000"/>
              </a:lnSpc>
              <a:spcBef>
                <a:spcPts val="975"/>
              </a:spcBef>
              <a:buClr>
                <a:srgbClr val="c00000"/>
              </a:buClr>
              <a:buFont typeface="Arial"/>
              <a:buChar char="»"/>
            </a:pPr>
            <a:r>
              <a:rPr b="0" lang="es-ES" sz="2800" spc="-1" strike="noStrike">
                <a:solidFill>
                  <a:srgbClr val="3f3f3f"/>
                </a:solidFill>
                <a:latin typeface="Calibri"/>
                <a:ea typeface="Calibri"/>
              </a:rPr>
              <a:t>Objetivos:</a:t>
            </a:r>
            <a:endParaRPr b="0" lang="en-US" sz="28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2800" spc="-1" strike="noStrike">
                <a:solidFill>
                  <a:srgbClr val="3f3f3f"/>
                </a:solidFill>
                <a:latin typeface="Calibri"/>
                <a:ea typeface="Calibri"/>
              </a:rPr>
              <a:t>Conocer el dominio del problema para poder comunicarse con clientes y usuarios y entender sus necesidades.</a:t>
            </a:r>
            <a:endParaRPr b="0" lang="en-US" sz="28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2800" spc="-1" strike="noStrike">
                <a:solidFill>
                  <a:srgbClr val="3f3f3f"/>
                </a:solidFill>
                <a:latin typeface="Calibri"/>
                <a:ea typeface="Calibri"/>
              </a:rPr>
              <a:t>Conocer el sistema actual (manual o informatizado).</a:t>
            </a:r>
            <a:endParaRPr b="0" lang="en-US" sz="28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2800" spc="-1" strike="noStrike">
                <a:solidFill>
                  <a:srgbClr val="3f3f3f"/>
                </a:solidFill>
                <a:latin typeface="Calibri"/>
                <a:ea typeface="Calibri"/>
              </a:rPr>
              <a:t>Identificar las necesidades, tanto explícitas como implícitas, de clientes y usuarios y sus expectativas sobre el sistema a desarrollar.</a:t>
            </a:r>
            <a:endParaRPr b="0" lang="en-US" sz="2800" spc="-1" strike="noStrike">
              <a:solidFill>
                <a:srgbClr val="000000"/>
              </a:solidFill>
              <a:latin typeface="Arial"/>
            </a:endParaRPr>
          </a:p>
        </p:txBody>
      </p:sp>
    </p:spTree>
  </p:cSld>
  <p:transition spd="med">
    <p:fade/>
  </p:transition>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2" name="PlaceHolder 1"/>
          <p:cNvSpPr>
            <a:spLocks noGrp="1"/>
          </p:cNvSpPr>
          <p:nvPr>
            <p:ph type="title"/>
          </p:nvPr>
        </p:nvSpPr>
        <p:spPr>
          <a:xfrm>
            <a:off x="626040" y="643320"/>
            <a:ext cx="10815840" cy="1128960"/>
          </a:xfrm>
          <a:prstGeom prst="rect">
            <a:avLst/>
          </a:prstGeom>
          <a:noFill/>
          <a:ln w="0">
            <a:noFill/>
          </a:ln>
        </p:spPr>
        <p:txBody>
          <a:bodyPr lIns="91440" rIns="91440" tIns="45720" bIns="45720" anchor="ctr">
            <a:normAutofit/>
          </a:bodyPr>
          <a:p>
            <a:pPr indent="0">
              <a:lnSpc>
                <a:spcPct val="85000"/>
              </a:lnSpc>
              <a:buNone/>
              <a:tabLst>
                <a:tab algn="l" pos="0"/>
              </a:tabLst>
            </a:pPr>
            <a:r>
              <a:rPr b="1" lang="es-ES" sz="4000" spc="-1" strike="noStrike">
                <a:solidFill>
                  <a:srgbClr val="3f3f3f"/>
                </a:solidFill>
                <a:latin typeface="Calibri"/>
                <a:ea typeface="Calibri"/>
              </a:rPr>
              <a:t>Elicitación de Requerimientos</a:t>
            </a:r>
            <a:endParaRPr b="0" lang="en-US" sz="4000" spc="-1" strike="noStrike">
              <a:solidFill>
                <a:srgbClr val="000000"/>
              </a:solidFill>
              <a:latin typeface="Arial"/>
            </a:endParaRPr>
          </a:p>
        </p:txBody>
      </p:sp>
      <p:sp>
        <p:nvSpPr>
          <p:cNvPr id="603" name="PlaceHolder 2"/>
          <p:cNvSpPr>
            <a:spLocks noGrp="1"/>
          </p:cNvSpPr>
          <p:nvPr>
            <p:ph type="sldNum" idx="136"/>
          </p:nvPr>
        </p:nvSpPr>
        <p:spPr>
          <a:xfrm>
            <a:off x="9286560" y="2852640"/>
            <a:ext cx="2937600" cy="1048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7CECB8D0-B292-48B9-B0C8-A8C348B492DD}" type="slidenum">
              <a:rPr b="0" lang="es-ES" sz="1050" spc="-1" strike="noStrike">
                <a:solidFill>
                  <a:srgbClr val="ffffff"/>
                </a:solidFill>
                <a:latin typeface="Calibri"/>
                <a:ea typeface="Calibri"/>
              </a:rPr>
              <a:t>42</a:t>
            </a:fld>
            <a:endParaRPr b="0" lang="en-US" sz="1050" spc="-1" strike="noStrike">
              <a:solidFill>
                <a:srgbClr val="000000"/>
              </a:solidFill>
              <a:latin typeface="Times New Roman"/>
            </a:endParaRPr>
          </a:p>
        </p:txBody>
      </p:sp>
      <p:sp>
        <p:nvSpPr>
          <p:cNvPr id="604" name="PlaceHolder 3"/>
          <p:cNvSpPr>
            <a:spLocks noGrp="1"/>
          </p:cNvSpPr>
          <p:nvPr>
            <p:ph/>
          </p:nvPr>
        </p:nvSpPr>
        <p:spPr>
          <a:xfrm>
            <a:off x="626040" y="1902600"/>
            <a:ext cx="9832320" cy="4478400"/>
          </a:xfrm>
          <a:prstGeom prst="rect">
            <a:avLst/>
          </a:prstGeom>
          <a:noFill/>
          <a:ln w="0">
            <a:noFill/>
          </a:ln>
        </p:spPr>
        <p:txBody>
          <a:bodyPr lIns="91440" rIns="91440" tIns="45720" bIns="45720" anchor="t">
            <a:normAutofit/>
          </a:bodyPr>
          <a:p>
            <a:pPr marL="68760" indent="-68760">
              <a:lnSpc>
                <a:spcPct val="85000"/>
              </a:lnSpc>
              <a:buClr>
                <a:srgbClr val="c00000"/>
              </a:buClr>
              <a:buFont typeface="Arial"/>
              <a:buChar char="»"/>
            </a:pPr>
            <a:r>
              <a:rPr b="0" lang="es-ES" sz="2800" spc="-1" strike="noStrike">
                <a:solidFill>
                  <a:srgbClr val="3f3f3f"/>
                </a:solidFill>
                <a:latin typeface="Calibri"/>
                <a:ea typeface="Calibri"/>
              </a:rPr>
              <a:t>La elicitación de requisitos es una actividad principalmente de carácter social, mucho más que tecnológico.</a:t>
            </a:r>
            <a:endParaRPr b="0" lang="en-US" sz="2800" spc="-1" strike="noStrike">
              <a:solidFill>
                <a:srgbClr val="000000"/>
              </a:solidFill>
              <a:latin typeface="Arial"/>
            </a:endParaRPr>
          </a:p>
          <a:p>
            <a:pPr marL="68760" indent="-68760">
              <a:lnSpc>
                <a:spcPct val="85000"/>
              </a:lnSpc>
              <a:spcBef>
                <a:spcPts val="975"/>
              </a:spcBef>
              <a:buClr>
                <a:srgbClr val="c00000"/>
              </a:buClr>
              <a:buFont typeface="Arial"/>
              <a:buChar char="»"/>
            </a:pPr>
            <a:r>
              <a:rPr b="0" lang="es-ES" sz="2800" spc="-1" strike="noStrike">
                <a:solidFill>
                  <a:srgbClr val="3f3f3f"/>
                </a:solidFill>
                <a:latin typeface="Calibri"/>
                <a:ea typeface="Calibri"/>
              </a:rPr>
              <a:t>Los problemas que se plantean son por tanto de naturaleza psicológica y social, más que técnicos.</a:t>
            </a:r>
            <a:endParaRPr b="0" lang="en-US" sz="2800" spc="-1" strike="noStrike">
              <a:solidFill>
                <a:srgbClr val="000000"/>
              </a:solidFill>
              <a:latin typeface="Arial"/>
            </a:endParaRPr>
          </a:p>
          <a:p>
            <a:pPr marL="68760" indent="0">
              <a:lnSpc>
                <a:spcPct val="85000"/>
              </a:lnSpc>
              <a:spcBef>
                <a:spcPts val="975"/>
              </a:spcBef>
              <a:buNone/>
              <a:tabLst>
                <a:tab algn="l" pos="0"/>
              </a:tabLst>
            </a:pPr>
            <a:endParaRPr b="0" lang="en-US" sz="2800" spc="-1" strike="noStrike">
              <a:solidFill>
                <a:srgbClr val="000000"/>
              </a:solidFill>
              <a:latin typeface="Arial"/>
            </a:endParaRPr>
          </a:p>
          <a:p>
            <a:pPr marL="68760" indent="-68760">
              <a:lnSpc>
                <a:spcPct val="85000"/>
              </a:lnSpc>
              <a:spcBef>
                <a:spcPts val="975"/>
              </a:spcBef>
              <a:buClr>
                <a:srgbClr val="c00000"/>
              </a:buClr>
              <a:buFont typeface="Arial"/>
              <a:buChar char="»"/>
              <a:tabLst>
                <a:tab algn="l" pos="0"/>
              </a:tabLst>
            </a:pPr>
            <a:r>
              <a:rPr b="0" lang="es-ES" sz="2800" spc="-1" strike="noStrike">
                <a:solidFill>
                  <a:srgbClr val="3f3f3f"/>
                </a:solidFill>
                <a:latin typeface="Calibri"/>
                <a:ea typeface="Calibri"/>
              </a:rPr>
              <a:t>Nota: Requerimientos = Requisitos.</a:t>
            </a:r>
            <a:endParaRPr b="0" lang="en-US" sz="2800" spc="-1" strike="noStrike">
              <a:solidFill>
                <a:srgbClr val="000000"/>
              </a:solidFill>
              <a:latin typeface="Arial"/>
            </a:endParaRPr>
          </a:p>
        </p:txBody>
      </p:sp>
      <p:pic>
        <p:nvPicPr>
          <p:cNvPr id="605" name="Google Shape;724;p104" descr="http://www.wheresthedrama.com/ego.jpg"/>
          <p:cNvPicPr/>
          <p:nvPr/>
        </p:nvPicPr>
        <p:blipFill>
          <a:blip r:embed="rId1"/>
          <a:stretch/>
        </p:blipFill>
        <p:spPr>
          <a:xfrm>
            <a:off x="5814720" y="4717080"/>
            <a:ext cx="2534040" cy="1809360"/>
          </a:xfrm>
          <a:prstGeom prst="rect">
            <a:avLst/>
          </a:prstGeom>
          <a:ln w="0">
            <a:noFill/>
          </a:ln>
          <a:effectLst>
            <a:outerShdw algn="tl" blurRad="291960" dir="2700000" dist="139498" rotWithShape="0">
              <a:srgbClr val="333333">
                <a:alpha val="63000"/>
              </a:srgbClr>
            </a:outerShdw>
          </a:effectLst>
        </p:spPr>
      </p:pic>
    </p:spTree>
  </p:cSld>
  <p:transition spd="med">
    <p:fade/>
  </p:transition>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6" name="PlaceHolder 1"/>
          <p:cNvSpPr>
            <a:spLocks noGrp="1"/>
          </p:cNvSpPr>
          <p:nvPr>
            <p:ph type="title"/>
          </p:nvPr>
        </p:nvSpPr>
        <p:spPr>
          <a:xfrm>
            <a:off x="626040" y="643320"/>
            <a:ext cx="10815840" cy="1128960"/>
          </a:xfrm>
          <a:prstGeom prst="rect">
            <a:avLst/>
          </a:prstGeom>
          <a:noFill/>
          <a:ln w="0">
            <a:noFill/>
          </a:ln>
        </p:spPr>
        <p:txBody>
          <a:bodyPr lIns="91440" rIns="91440" tIns="45720" bIns="45720" anchor="ctr">
            <a:normAutofit/>
          </a:bodyPr>
          <a:p>
            <a:pPr indent="0">
              <a:lnSpc>
                <a:spcPct val="85000"/>
              </a:lnSpc>
              <a:buNone/>
              <a:tabLst>
                <a:tab algn="l" pos="0"/>
              </a:tabLst>
            </a:pPr>
            <a:r>
              <a:rPr b="1" lang="es-ES" sz="4000" spc="-1" strike="noStrike">
                <a:solidFill>
                  <a:srgbClr val="3f3f3f"/>
                </a:solidFill>
                <a:latin typeface="Calibri"/>
                <a:ea typeface="Calibri"/>
              </a:rPr>
              <a:t>Elicitación de Requerimientos</a:t>
            </a:r>
            <a:endParaRPr b="0" lang="en-US" sz="4000" spc="-1" strike="noStrike">
              <a:solidFill>
                <a:srgbClr val="000000"/>
              </a:solidFill>
              <a:latin typeface="Arial"/>
            </a:endParaRPr>
          </a:p>
        </p:txBody>
      </p:sp>
      <p:sp>
        <p:nvSpPr>
          <p:cNvPr id="607" name="PlaceHolder 2"/>
          <p:cNvSpPr>
            <a:spLocks noGrp="1"/>
          </p:cNvSpPr>
          <p:nvPr>
            <p:ph type="sldNum" idx="137"/>
          </p:nvPr>
        </p:nvSpPr>
        <p:spPr>
          <a:xfrm>
            <a:off x="9286560" y="2852640"/>
            <a:ext cx="2937600" cy="1048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C01B87FA-5593-4E3D-8E15-C121018728CE}" type="slidenum">
              <a:rPr b="0" lang="es-ES" sz="1050" spc="-1" strike="noStrike">
                <a:solidFill>
                  <a:srgbClr val="ffffff"/>
                </a:solidFill>
                <a:latin typeface="Calibri"/>
                <a:ea typeface="Calibri"/>
              </a:rPr>
              <a:t>43</a:t>
            </a:fld>
            <a:endParaRPr b="0" lang="en-US" sz="1050" spc="-1" strike="noStrike">
              <a:solidFill>
                <a:srgbClr val="000000"/>
              </a:solidFill>
              <a:latin typeface="Times New Roman"/>
            </a:endParaRPr>
          </a:p>
        </p:txBody>
      </p:sp>
      <p:sp>
        <p:nvSpPr>
          <p:cNvPr id="608" name="PlaceHolder 3"/>
          <p:cNvSpPr>
            <a:spLocks noGrp="1"/>
          </p:cNvSpPr>
          <p:nvPr>
            <p:ph/>
          </p:nvPr>
        </p:nvSpPr>
        <p:spPr>
          <a:xfrm>
            <a:off x="626040" y="1902600"/>
            <a:ext cx="9832320" cy="4478400"/>
          </a:xfrm>
          <a:prstGeom prst="rect">
            <a:avLst/>
          </a:prstGeom>
          <a:noFill/>
          <a:ln w="0">
            <a:noFill/>
          </a:ln>
        </p:spPr>
        <p:txBody>
          <a:bodyPr lIns="91440" rIns="91440" tIns="45720" bIns="45720" anchor="t">
            <a:normAutofit/>
          </a:bodyPr>
          <a:p>
            <a:pPr marL="68760" indent="-68760">
              <a:lnSpc>
                <a:spcPct val="85000"/>
              </a:lnSpc>
              <a:buClr>
                <a:srgbClr val="c00000"/>
              </a:buClr>
              <a:buFont typeface="Arial"/>
              <a:buChar char="»"/>
            </a:pPr>
            <a:r>
              <a:rPr b="0" lang="es-ES" sz="2800" spc="-1" strike="noStrike">
                <a:solidFill>
                  <a:srgbClr val="3f3f3f"/>
                </a:solidFill>
                <a:latin typeface="Calibri"/>
                <a:ea typeface="Calibri"/>
              </a:rPr>
              <a:t>Problemas de comunicación</a:t>
            </a:r>
            <a:endParaRPr b="0" lang="en-US" sz="28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2000" spc="-1" strike="noStrike">
                <a:solidFill>
                  <a:srgbClr val="3f3f3f"/>
                </a:solidFill>
                <a:latin typeface="Calibri"/>
                <a:ea typeface="Calibri"/>
              </a:rPr>
              <a:t>Dificultad para expresar claramente las necesidades.</a:t>
            </a:r>
            <a:endParaRPr b="0" lang="en-US" sz="20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2000" spc="-1" strike="noStrike">
                <a:solidFill>
                  <a:srgbClr val="3f3f3f"/>
                </a:solidFill>
                <a:latin typeface="Calibri"/>
                <a:ea typeface="Calibri"/>
              </a:rPr>
              <a:t>No ser conscientes de sus propias necesidades.</a:t>
            </a:r>
            <a:endParaRPr b="0" lang="en-US" sz="20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2000" spc="-1" strike="noStrike">
                <a:solidFill>
                  <a:srgbClr val="3f3f3f"/>
                </a:solidFill>
                <a:latin typeface="Calibri"/>
                <a:ea typeface="Calibri"/>
              </a:rPr>
              <a:t>No entender cómo la tecnología puede ayudar.</a:t>
            </a:r>
            <a:endParaRPr b="0" lang="en-US" sz="20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2000" spc="-1" strike="noStrike">
                <a:solidFill>
                  <a:srgbClr val="3f3f3f"/>
                </a:solidFill>
                <a:latin typeface="Calibri"/>
                <a:ea typeface="Calibri"/>
              </a:rPr>
              <a:t>Miedo a parecer incompetentes por ignorancia tecnológica.</a:t>
            </a:r>
            <a:endParaRPr b="0" lang="en-US" sz="20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2000" spc="-1" strike="noStrike">
                <a:solidFill>
                  <a:srgbClr val="3f3f3f"/>
                </a:solidFill>
                <a:latin typeface="Calibri"/>
                <a:ea typeface="Calibri"/>
              </a:rPr>
              <a:t>No tomar decisiones por no poder prever las  consecuencias, no entender las alternativas o no tener una visión global.</a:t>
            </a:r>
            <a:endParaRPr b="0" lang="en-US" sz="20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2000" spc="-1" strike="noStrike">
                <a:solidFill>
                  <a:srgbClr val="3f3f3f"/>
                </a:solidFill>
                <a:latin typeface="Calibri"/>
                <a:ea typeface="Calibri"/>
              </a:rPr>
              <a:t>Cultura y vocabulario diferentes.</a:t>
            </a:r>
            <a:endParaRPr b="0" lang="en-US" sz="20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2000" spc="-1" strike="noStrike">
                <a:solidFill>
                  <a:srgbClr val="3f3f3f"/>
                </a:solidFill>
                <a:latin typeface="Calibri"/>
                <a:ea typeface="Calibri"/>
              </a:rPr>
              <a:t>Intereses distintos en el sistema a desarrollar.</a:t>
            </a:r>
            <a:endParaRPr b="0" lang="en-US" sz="20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2000" spc="-1" strike="noStrike">
                <a:solidFill>
                  <a:srgbClr val="3f3f3f"/>
                </a:solidFill>
                <a:latin typeface="Calibri"/>
                <a:ea typeface="Calibri"/>
              </a:rPr>
              <a:t>Medios de comunicación inadecuados (diagramas que no entienden los clientes y usuarios).</a:t>
            </a:r>
            <a:endParaRPr b="0" lang="en-US" sz="20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2000" spc="-1" strike="noStrike">
                <a:solidFill>
                  <a:srgbClr val="3f3f3f"/>
                </a:solidFill>
                <a:latin typeface="Calibri"/>
                <a:ea typeface="Calibri"/>
              </a:rPr>
              <a:t>Conflictos personales o políticos</a:t>
            </a:r>
            <a:r>
              <a:rPr b="0" lang="es-ES" sz="2800" spc="-1" strike="noStrike">
                <a:solidFill>
                  <a:srgbClr val="3f3f3f"/>
                </a:solidFill>
                <a:latin typeface="Calibri"/>
                <a:ea typeface="Calibri"/>
              </a:rPr>
              <a:t>.</a:t>
            </a:r>
            <a:endParaRPr b="0" lang="en-US" sz="2800" spc="-1" strike="noStrike">
              <a:solidFill>
                <a:srgbClr val="000000"/>
              </a:solidFill>
              <a:latin typeface="Arial"/>
            </a:endParaRPr>
          </a:p>
          <a:p>
            <a:pPr marL="260640" indent="-104760">
              <a:lnSpc>
                <a:spcPct val="85000"/>
              </a:lnSpc>
              <a:spcBef>
                <a:spcPts val="451"/>
              </a:spcBef>
              <a:buNone/>
              <a:tabLst>
                <a:tab algn="l" pos="0"/>
              </a:tabLst>
            </a:pPr>
            <a:endParaRPr b="0" lang="en-US" sz="2400" spc="-1" strike="noStrike">
              <a:solidFill>
                <a:srgbClr val="000000"/>
              </a:solidFill>
              <a:latin typeface="Arial"/>
            </a:endParaRPr>
          </a:p>
        </p:txBody>
      </p:sp>
    </p:spTree>
  </p:cSld>
  <p:transition spd="med">
    <p:fade/>
  </p:transition>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9" name="PlaceHolder 1"/>
          <p:cNvSpPr>
            <a:spLocks noGrp="1"/>
          </p:cNvSpPr>
          <p:nvPr>
            <p:ph type="title"/>
          </p:nvPr>
        </p:nvSpPr>
        <p:spPr>
          <a:xfrm>
            <a:off x="626040" y="643320"/>
            <a:ext cx="10815840" cy="1128960"/>
          </a:xfrm>
          <a:prstGeom prst="rect">
            <a:avLst/>
          </a:prstGeom>
          <a:noFill/>
          <a:ln w="0">
            <a:noFill/>
          </a:ln>
        </p:spPr>
        <p:txBody>
          <a:bodyPr lIns="91440" rIns="91440" tIns="45720" bIns="45720" anchor="ctr">
            <a:normAutofit/>
          </a:bodyPr>
          <a:p>
            <a:pPr indent="0">
              <a:lnSpc>
                <a:spcPct val="85000"/>
              </a:lnSpc>
              <a:buNone/>
              <a:tabLst>
                <a:tab algn="l" pos="0"/>
              </a:tabLst>
            </a:pPr>
            <a:r>
              <a:rPr b="1" lang="es-ES" sz="4000" spc="-1" strike="noStrike">
                <a:solidFill>
                  <a:srgbClr val="3f3f3f"/>
                </a:solidFill>
                <a:latin typeface="Calibri"/>
                <a:ea typeface="Calibri"/>
              </a:rPr>
              <a:t>Elicitación de Requerimientos</a:t>
            </a:r>
            <a:endParaRPr b="0" lang="en-US" sz="4000" spc="-1" strike="noStrike">
              <a:solidFill>
                <a:srgbClr val="000000"/>
              </a:solidFill>
              <a:latin typeface="Arial"/>
            </a:endParaRPr>
          </a:p>
        </p:txBody>
      </p:sp>
      <p:sp>
        <p:nvSpPr>
          <p:cNvPr id="610" name="PlaceHolder 2"/>
          <p:cNvSpPr>
            <a:spLocks noGrp="1"/>
          </p:cNvSpPr>
          <p:nvPr>
            <p:ph type="sldNum" idx="138"/>
          </p:nvPr>
        </p:nvSpPr>
        <p:spPr>
          <a:xfrm>
            <a:off x="9286560" y="2852640"/>
            <a:ext cx="2937600" cy="1048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5C5E93CA-ECBC-4312-AA2F-61C996DFD47F}" type="slidenum">
              <a:rPr b="0" lang="es-ES" sz="1050" spc="-1" strike="noStrike">
                <a:solidFill>
                  <a:srgbClr val="ffffff"/>
                </a:solidFill>
                <a:latin typeface="Calibri"/>
                <a:ea typeface="Calibri"/>
              </a:rPr>
              <a:t>44</a:t>
            </a:fld>
            <a:endParaRPr b="0" lang="en-US" sz="1050" spc="-1" strike="noStrike">
              <a:solidFill>
                <a:srgbClr val="000000"/>
              </a:solidFill>
              <a:latin typeface="Times New Roman"/>
            </a:endParaRPr>
          </a:p>
        </p:txBody>
      </p:sp>
      <p:sp>
        <p:nvSpPr>
          <p:cNvPr id="611" name="PlaceHolder 3"/>
          <p:cNvSpPr>
            <a:spLocks noGrp="1"/>
          </p:cNvSpPr>
          <p:nvPr>
            <p:ph/>
          </p:nvPr>
        </p:nvSpPr>
        <p:spPr>
          <a:xfrm>
            <a:off x="626040" y="1772640"/>
            <a:ext cx="9832320" cy="4478400"/>
          </a:xfrm>
          <a:prstGeom prst="rect">
            <a:avLst/>
          </a:prstGeom>
          <a:noFill/>
          <a:ln w="0">
            <a:noFill/>
          </a:ln>
        </p:spPr>
        <p:txBody>
          <a:bodyPr lIns="91440" rIns="91440" tIns="45720" bIns="45720" anchor="t">
            <a:normAutofit/>
          </a:bodyPr>
          <a:p>
            <a:pPr marL="68760" indent="-68760">
              <a:lnSpc>
                <a:spcPct val="85000"/>
              </a:lnSpc>
              <a:buClr>
                <a:srgbClr val="c00000"/>
              </a:buClr>
              <a:buFont typeface="Arial"/>
              <a:buChar char="»"/>
            </a:pPr>
            <a:r>
              <a:rPr b="0" lang="es-ES" sz="2000" spc="-1" strike="noStrike">
                <a:solidFill>
                  <a:srgbClr val="3f3f3f"/>
                </a:solidFill>
                <a:latin typeface="Calibri"/>
                <a:ea typeface="Calibri"/>
              </a:rPr>
              <a:t>Limitaciones cognitivas (del desarrollador)</a:t>
            </a:r>
            <a:endParaRPr b="0" lang="en-US" sz="20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1800" spc="-1" strike="noStrike">
                <a:solidFill>
                  <a:srgbClr val="3f3f3f"/>
                </a:solidFill>
                <a:latin typeface="Calibri"/>
                <a:ea typeface="Calibri"/>
              </a:rPr>
              <a:t>No conocer el dominio del problema.</a:t>
            </a:r>
            <a:endParaRPr b="0" lang="en-US" sz="18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1800" spc="-1" strike="noStrike">
                <a:solidFill>
                  <a:srgbClr val="3f3f3f"/>
                </a:solidFill>
                <a:latin typeface="Calibri"/>
                <a:ea typeface="Calibri"/>
              </a:rPr>
              <a:t>Hacer suposiciones sobre el dominio del problema.</a:t>
            </a:r>
            <a:endParaRPr b="0" lang="en-US" sz="18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1800" spc="-1" strike="noStrike">
                <a:solidFill>
                  <a:srgbClr val="3f3f3f"/>
                </a:solidFill>
                <a:latin typeface="Calibri"/>
                <a:ea typeface="Calibri"/>
              </a:rPr>
              <a:t>Hacer suposiciones sobre aspectos tecnológicos.</a:t>
            </a:r>
            <a:endParaRPr b="0" lang="en-US" sz="18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1800" spc="-1" strike="noStrike">
                <a:solidFill>
                  <a:srgbClr val="3f3f3f"/>
                </a:solidFill>
                <a:latin typeface="Calibri"/>
                <a:ea typeface="Calibri"/>
              </a:rPr>
              <a:t>Hacer simplificaciones excesivas.</a:t>
            </a:r>
            <a:endParaRPr b="0" lang="en-US" sz="1800" spc="-1" strike="noStrike">
              <a:solidFill>
                <a:srgbClr val="000000"/>
              </a:solidFill>
              <a:latin typeface="Arial"/>
            </a:endParaRPr>
          </a:p>
          <a:p>
            <a:pPr marL="68760" indent="-68760">
              <a:lnSpc>
                <a:spcPct val="85000"/>
              </a:lnSpc>
              <a:spcBef>
                <a:spcPts val="975"/>
              </a:spcBef>
              <a:buClr>
                <a:srgbClr val="c00000"/>
              </a:buClr>
              <a:buFont typeface="Arial"/>
              <a:buChar char="»"/>
            </a:pPr>
            <a:r>
              <a:rPr b="0" lang="es-ES" sz="2000" spc="-1" strike="noStrike">
                <a:solidFill>
                  <a:srgbClr val="3f3f3f"/>
                </a:solidFill>
                <a:latin typeface="Calibri"/>
                <a:ea typeface="Calibri"/>
              </a:rPr>
              <a:t>Conducta humana</a:t>
            </a:r>
            <a:endParaRPr b="0" lang="en-US" sz="20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1800" spc="-1" strike="noStrike">
                <a:solidFill>
                  <a:srgbClr val="3f3f3f"/>
                </a:solidFill>
                <a:latin typeface="Calibri"/>
                <a:ea typeface="Calibri"/>
              </a:rPr>
              <a:t>Conflictos y ambigüedades en los roles de los participantes.</a:t>
            </a:r>
            <a:endParaRPr b="0" lang="en-US" sz="18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1800" spc="-1" strike="noStrike">
                <a:solidFill>
                  <a:srgbClr val="3f3f3f"/>
                </a:solidFill>
                <a:latin typeface="Calibri"/>
                <a:ea typeface="Calibri"/>
              </a:rPr>
              <a:t>Pasividad de clientes, usuarios o ingenieros de requisitos.</a:t>
            </a:r>
            <a:endParaRPr b="0" lang="en-US" sz="18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1800" spc="-1" strike="noStrike">
                <a:solidFill>
                  <a:srgbClr val="3f3f3f"/>
                </a:solidFill>
                <a:latin typeface="Calibri"/>
                <a:ea typeface="Calibri"/>
              </a:rPr>
              <a:t>Temor a que el nuevo sistema lo deje sin trabajo.</a:t>
            </a:r>
            <a:endParaRPr b="0" lang="en-US" sz="1800" spc="-1" strike="noStrike">
              <a:solidFill>
                <a:srgbClr val="000000"/>
              </a:solidFill>
              <a:latin typeface="Arial"/>
            </a:endParaRPr>
          </a:p>
          <a:p>
            <a:pPr marL="68760" indent="-68760">
              <a:lnSpc>
                <a:spcPct val="85000"/>
              </a:lnSpc>
              <a:spcBef>
                <a:spcPts val="975"/>
              </a:spcBef>
              <a:buClr>
                <a:srgbClr val="c00000"/>
              </a:buClr>
              <a:buFont typeface="Arial"/>
              <a:buChar char="»"/>
            </a:pPr>
            <a:r>
              <a:rPr b="0" lang="es-ES" sz="2000" spc="-1" strike="noStrike">
                <a:solidFill>
                  <a:srgbClr val="3f3f3f"/>
                </a:solidFill>
                <a:latin typeface="Calibri"/>
                <a:ea typeface="Calibri"/>
              </a:rPr>
              <a:t>Técnicos </a:t>
            </a:r>
            <a:endParaRPr b="0" lang="en-US" sz="20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1800" spc="-1" strike="noStrike">
                <a:solidFill>
                  <a:srgbClr val="3f3f3f"/>
                </a:solidFill>
                <a:latin typeface="Calibri"/>
                <a:ea typeface="Calibri"/>
              </a:rPr>
              <a:t>Complejidad del dominio del problema.</a:t>
            </a:r>
            <a:endParaRPr b="0" lang="en-US" sz="18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1800" spc="-1" strike="noStrike">
                <a:solidFill>
                  <a:srgbClr val="3f3f3f"/>
                </a:solidFill>
                <a:latin typeface="Calibri"/>
                <a:ea typeface="Calibri"/>
              </a:rPr>
              <a:t>Complejidad de los requisitos.</a:t>
            </a:r>
            <a:endParaRPr b="0" lang="en-US" sz="18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1800" spc="-1" strike="noStrike">
                <a:solidFill>
                  <a:srgbClr val="3f3f3f"/>
                </a:solidFill>
                <a:latin typeface="Calibri"/>
                <a:ea typeface="Calibri"/>
              </a:rPr>
              <a:t>Múltiples fuentes de requisitos.</a:t>
            </a:r>
            <a:endParaRPr b="0" lang="en-US" sz="18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1800" spc="-1" strike="noStrike">
                <a:solidFill>
                  <a:srgbClr val="3f3f3f"/>
                </a:solidFill>
                <a:latin typeface="Calibri"/>
                <a:ea typeface="Calibri"/>
              </a:rPr>
              <a:t>Fuentes de información poco claras.</a:t>
            </a:r>
            <a:endParaRPr b="0" lang="en-US" sz="1800" spc="-1" strike="noStrike">
              <a:solidFill>
                <a:srgbClr val="000000"/>
              </a:solidFill>
              <a:latin typeface="Arial"/>
            </a:endParaRPr>
          </a:p>
        </p:txBody>
      </p:sp>
    </p:spTree>
  </p:cSld>
  <p:transition spd="med">
    <p:fade/>
  </p:transition>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2" name="PlaceHolder 1"/>
          <p:cNvSpPr>
            <a:spLocks noGrp="1"/>
          </p:cNvSpPr>
          <p:nvPr>
            <p:ph type="title"/>
          </p:nvPr>
        </p:nvSpPr>
        <p:spPr>
          <a:xfrm>
            <a:off x="626040" y="643320"/>
            <a:ext cx="10815840" cy="1128960"/>
          </a:xfrm>
          <a:prstGeom prst="rect">
            <a:avLst/>
          </a:prstGeom>
          <a:noFill/>
          <a:ln w="0">
            <a:noFill/>
          </a:ln>
        </p:spPr>
        <p:txBody>
          <a:bodyPr lIns="91440" rIns="91440" tIns="45720" bIns="45720" anchor="ctr">
            <a:normAutofit/>
          </a:bodyPr>
          <a:p>
            <a:pPr indent="0">
              <a:lnSpc>
                <a:spcPct val="85000"/>
              </a:lnSpc>
              <a:buNone/>
              <a:tabLst>
                <a:tab algn="l" pos="0"/>
              </a:tabLst>
            </a:pPr>
            <a:r>
              <a:rPr b="1" lang="es-ES" sz="4000" spc="-1" strike="noStrike">
                <a:solidFill>
                  <a:srgbClr val="3f3f3f"/>
                </a:solidFill>
                <a:latin typeface="Calibri"/>
                <a:ea typeface="Calibri"/>
              </a:rPr>
              <a:t>Técnicas de elicitación </a:t>
            </a:r>
            <a:endParaRPr b="0" lang="en-US" sz="4000" spc="-1" strike="noStrike">
              <a:solidFill>
                <a:srgbClr val="000000"/>
              </a:solidFill>
              <a:latin typeface="Arial"/>
            </a:endParaRPr>
          </a:p>
        </p:txBody>
      </p:sp>
      <p:sp>
        <p:nvSpPr>
          <p:cNvPr id="613" name="PlaceHolder 2"/>
          <p:cNvSpPr>
            <a:spLocks noGrp="1"/>
          </p:cNvSpPr>
          <p:nvPr>
            <p:ph type="sldNum" idx="139"/>
          </p:nvPr>
        </p:nvSpPr>
        <p:spPr>
          <a:xfrm>
            <a:off x="9286560" y="2852640"/>
            <a:ext cx="2937600" cy="1048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AF0F7528-3EEA-4A73-BA4E-45845A46A305}" type="slidenum">
              <a:rPr b="0" lang="es-ES" sz="1050" spc="-1" strike="noStrike">
                <a:solidFill>
                  <a:srgbClr val="ffffff"/>
                </a:solidFill>
                <a:latin typeface="Calibri"/>
                <a:ea typeface="Calibri"/>
              </a:rPr>
              <a:t>45</a:t>
            </a:fld>
            <a:endParaRPr b="0" lang="en-US" sz="1050" spc="-1" strike="noStrike">
              <a:solidFill>
                <a:srgbClr val="000000"/>
              </a:solidFill>
              <a:latin typeface="Times New Roman"/>
            </a:endParaRPr>
          </a:p>
        </p:txBody>
      </p:sp>
      <p:sp>
        <p:nvSpPr>
          <p:cNvPr id="614" name="PlaceHolder 3"/>
          <p:cNvSpPr>
            <a:spLocks noGrp="1"/>
          </p:cNvSpPr>
          <p:nvPr>
            <p:ph/>
          </p:nvPr>
        </p:nvSpPr>
        <p:spPr>
          <a:xfrm>
            <a:off x="626040" y="1902600"/>
            <a:ext cx="9832320" cy="4478400"/>
          </a:xfrm>
          <a:prstGeom prst="rect">
            <a:avLst/>
          </a:prstGeom>
          <a:noFill/>
          <a:ln w="0">
            <a:noFill/>
          </a:ln>
        </p:spPr>
        <p:txBody>
          <a:bodyPr lIns="91440" rIns="91440" tIns="45720" bIns="45720" anchor="t">
            <a:normAutofit/>
          </a:bodyPr>
          <a:p>
            <a:pPr marL="514440" indent="-514440">
              <a:lnSpc>
                <a:spcPct val="75000"/>
              </a:lnSpc>
              <a:buNone/>
              <a:tabLst>
                <a:tab algn="l" pos="0"/>
              </a:tabLst>
            </a:pPr>
            <a:r>
              <a:rPr b="0" lang="es-ES" sz="2220" spc="-1" strike="noStrike">
                <a:solidFill>
                  <a:srgbClr val="3f3f3f"/>
                </a:solidFill>
                <a:latin typeface="Calibri"/>
                <a:ea typeface="Calibri"/>
              </a:rPr>
              <a:t>Recopilación de información: </a:t>
            </a:r>
            <a:endParaRPr b="0" lang="en-US" sz="2220" spc="-1" strike="noStrike">
              <a:solidFill>
                <a:srgbClr val="000000"/>
              </a:solidFill>
              <a:latin typeface="Arial"/>
            </a:endParaRPr>
          </a:p>
          <a:p>
            <a:pPr marL="514440" indent="-514440">
              <a:lnSpc>
                <a:spcPct val="75000"/>
              </a:lnSpc>
              <a:spcBef>
                <a:spcPts val="975"/>
              </a:spcBef>
              <a:buNone/>
              <a:tabLst>
                <a:tab algn="l" pos="0"/>
              </a:tabLst>
            </a:pPr>
            <a:r>
              <a:rPr b="1" i="1" lang="es-ES" sz="2400" spc="-1" strike="noStrike">
                <a:solidFill>
                  <a:srgbClr val="3f3f3f"/>
                </a:solidFill>
                <a:latin typeface="Calibri"/>
                <a:ea typeface="Calibri"/>
              </a:rPr>
              <a:t>Métodos discretos</a:t>
            </a:r>
            <a:endParaRPr b="0" lang="en-US" sz="2400" spc="-1" strike="noStrike">
              <a:solidFill>
                <a:srgbClr val="000000"/>
              </a:solidFill>
              <a:latin typeface="Arial"/>
            </a:endParaRPr>
          </a:p>
          <a:p>
            <a:pPr marL="514440" indent="-514440">
              <a:lnSpc>
                <a:spcPct val="75000"/>
              </a:lnSpc>
              <a:spcBef>
                <a:spcPts val="975"/>
              </a:spcBef>
              <a:buNone/>
              <a:tabLst>
                <a:tab algn="l" pos="0"/>
              </a:tabLst>
            </a:pPr>
            <a:endParaRPr b="0" lang="en-US" sz="1010" spc="-1" strike="noStrike">
              <a:solidFill>
                <a:srgbClr val="000000"/>
              </a:solidFill>
              <a:latin typeface="Arial"/>
            </a:endParaRPr>
          </a:p>
          <a:p>
            <a:pPr lvl="1" marL="706320" indent="-514440">
              <a:lnSpc>
                <a:spcPct val="75000"/>
              </a:lnSpc>
              <a:spcBef>
                <a:spcPts val="451"/>
              </a:spcBef>
              <a:buClr>
                <a:srgbClr val="262626"/>
              </a:buClr>
              <a:buFont typeface="Calibri"/>
              <a:buAutoNum type="arabicPeriod"/>
              <a:tabLst>
                <a:tab algn="l" pos="0"/>
              </a:tabLst>
            </a:pPr>
            <a:r>
              <a:rPr b="0" lang="es-ES" sz="2220" spc="-1" strike="noStrike">
                <a:solidFill>
                  <a:srgbClr val="3f3f3f"/>
                </a:solidFill>
                <a:latin typeface="Calibri"/>
                <a:ea typeface="Calibri"/>
              </a:rPr>
              <a:t>Muestreo de la documentación, los formularios y los datos existentes.</a:t>
            </a:r>
            <a:endParaRPr b="0" lang="en-US" sz="2220" spc="-1" strike="noStrike">
              <a:solidFill>
                <a:srgbClr val="000000"/>
              </a:solidFill>
              <a:latin typeface="Arial"/>
            </a:endParaRPr>
          </a:p>
          <a:p>
            <a:pPr lvl="1" marL="706320" indent="-514440">
              <a:lnSpc>
                <a:spcPct val="75000"/>
              </a:lnSpc>
              <a:spcBef>
                <a:spcPts val="451"/>
              </a:spcBef>
              <a:buClr>
                <a:srgbClr val="262626"/>
              </a:buClr>
              <a:buFont typeface="Calibri"/>
              <a:buAutoNum type="arabicPeriod"/>
              <a:tabLst>
                <a:tab algn="l" pos="0"/>
              </a:tabLst>
            </a:pPr>
            <a:r>
              <a:rPr b="0" lang="es-ES" sz="2220" spc="-1" strike="noStrike">
                <a:solidFill>
                  <a:srgbClr val="3f3f3f"/>
                </a:solidFill>
                <a:latin typeface="Calibri"/>
                <a:ea typeface="Calibri"/>
              </a:rPr>
              <a:t>Investigación y visitas al lugar.</a:t>
            </a:r>
            <a:endParaRPr b="0" lang="en-US" sz="2220" spc="-1" strike="noStrike">
              <a:solidFill>
                <a:srgbClr val="000000"/>
              </a:solidFill>
              <a:latin typeface="Arial"/>
            </a:endParaRPr>
          </a:p>
          <a:p>
            <a:pPr lvl="1" marL="706320" indent="-514440">
              <a:lnSpc>
                <a:spcPct val="75000"/>
              </a:lnSpc>
              <a:spcBef>
                <a:spcPts val="451"/>
              </a:spcBef>
              <a:buClr>
                <a:srgbClr val="262626"/>
              </a:buClr>
              <a:buFont typeface="Calibri"/>
              <a:buAutoNum type="arabicPeriod"/>
              <a:tabLst>
                <a:tab algn="l" pos="0"/>
              </a:tabLst>
            </a:pPr>
            <a:r>
              <a:rPr b="0" lang="es-ES" sz="2220" spc="-1" strike="noStrike">
                <a:solidFill>
                  <a:srgbClr val="3f3f3f"/>
                </a:solidFill>
                <a:latin typeface="Calibri"/>
                <a:ea typeface="Calibri"/>
              </a:rPr>
              <a:t>Observación del ambiente de trabajo.</a:t>
            </a:r>
            <a:endParaRPr b="0" lang="en-US" sz="2220" spc="-1" strike="noStrike">
              <a:solidFill>
                <a:srgbClr val="000000"/>
              </a:solidFill>
              <a:latin typeface="Arial"/>
            </a:endParaRPr>
          </a:p>
          <a:p>
            <a:pPr marL="514440" indent="-514440">
              <a:lnSpc>
                <a:spcPct val="75000"/>
              </a:lnSpc>
              <a:spcBef>
                <a:spcPts val="975"/>
              </a:spcBef>
              <a:buNone/>
              <a:tabLst>
                <a:tab algn="l" pos="0"/>
              </a:tabLst>
            </a:pPr>
            <a:endParaRPr b="0" lang="en-US" sz="2220" spc="-1" strike="noStrike">
              <a:solidFill>
                <a:srgbClr val="000000"/>
              </a:solidFill>
              <a:latin typeface="Arial"/>
            </a:endParaRPr>
          </a:p>
          <a:p>
            <a:pPr marL="514440" indent="-514440">
              <a:lnSpc>
                <a:spcPct val="75000"/>
              </a:lnSpc>
              <a:spcBef>
                <a:spcPts val="975"/>
              </a:spcBef>
              <a:buNone/>
              <a:tabLst>
                <a:tab algn="l" pos="0"/>
              </a:tabLst>
            </a:pPr>
            <a:r>
              <a:rPr b="1" i="1" lang="es-ES" sz="2400" spc="-1" strike="noStrike">
                <a:solidFill>
                  <a:srgbClr val="3f3f3f"/>
                </a:solidFill>
                <a:latin typeface="Calibri"/>
                <a:ea typeface="Calibri"/>
              </a:rPr>
              <a:t>Métodos interactivos</a:t>
            </a:r>
            <a:endParaRPr b="0" lang="en-US" sz="2400" spc="-1" strike="noStrike">
              <a:solidFill>
                <a:srgbClr val="000000"/>
              </a:solidFill>
              <a:latin typeface="Arial"/>
            </a:endParaRPr>
          </a:p>
          <a:p>
            <a:pPr marL="706320" indent="-514440">
              <a:lnSpc>
                <a:spcPct val="75000"/>
              </a:lnSpc>
              <a:spcBef>
                <a:spcPts val="451"/>
              </a:spcBef>
              <a:buNone/>
              <a:tabLst>
                <a:tab algn="l" pos="0"/>
              </a:tabLst>
            </a:pPr>
            <a:endParaRPr b="0" lang="en-US" sz="1110" spc="-1" strike="noStrike">
              <a:solidFill>
                <a:srgbClr val="000000"/>
              </a:solidFill>
              <a:latin typeface="Arial"/>
            </a:endParaRPr>
          </a:p>
          <a:p>
            <a:pPr lvl="1" marL="706320" indent="-514440">
              <a:lnSpc>
                <a:spcPct val="75000"/>
              </a:lnSpc>
              <a:spcBef>
                <a:spcPts val="451"/>
              </a:spcBef>
              <a:buClr>
                <a:srgbClr val="262626"/>
              </a:buClr>
              <a:buFont typeface="Calibri"/>
              <a:buAutoNum type="arabicPeriod"/>
              <a:tabLst>
                <a:tab algn="l" pos="0"/>
              </a:tabLst>
            </a:pPr>
            <a:r>
              <a:rPr b="0" lang="es-ES" sz="2220" spc="-1" strike="noStrike">
                <a:solidFill>
                  <a:srgbClr val="3f3f3f"/>
                </a:solidFill>
                <a:latin typeface="Calibri"/>
                <a:ea typeface="Calibri"/>
              </a:rPr>
              <a:t>Cuestionarios.</a:t>
            </a:r>
            <a:endParaRPr b="0" lang="en-US" sz="2220" spc="-1" strike="noStrike">
              <a:solidFill>
                <a:srgbClr val="000000"/>
              </a:solidFill>
              <a:latin typeface="Arial"/>
            </a:endParaRPr>
          </a:p>
          <a:p>
            <a:pPr lvl="1" marL="706320" indent="-514440">
              <a:lnSpc>
                <a:spcPct val="75000"/>
              </a:lnSpc>
              <a:spcBef>
                <a:spcPts val="451"/>
              </a:spcBef>
              <a:buClr>
                <a:srgbClr val="262626"/>
              </a:buClr>
              <a:buFont typeface="Calibri"/>
              <a:buAutoNum type="arabicPeriod"/>
              <a:tabLst>
                <a:tab algn="l" pos="0"/>
              </a:tabLst>
            </a:pPr>
            <a:r>
              <a:rPr b="0" lang="es-ES" sz="2220" spc="-1" strike="noStrike">
                <a:solidFill>
                  <a:srgbClr val="3f3f3f"/>
                </a:solidFill>
                <a:latin typeface="Calibri"/>
                <a:ea typeface="Calibri"/>
              </a:rPr>
              <a:t>Entrevistas.</a:t>
            </a:r>
            <a:endParaRPr b="0" lang="en-US" sz="2220" spc="-1" strike="noStrike">
              <a:solidFill>
                <a:srgbClr val="000000"/>
              </a:solidFill>
              <a:latin typeface="Arial"/>
            </a:endParaRPr>
          </a:p>
          <a:p>
            <a:pPr lvl="1" marL="706320" indent="-514440">
              <a:lnSpc>
                <a:spcPct val="75000"/>
              </a:lnSpc>
              <a:spcBef>
                <a:spcPts val="451"/>
              </a:spcBef>
              <a:buClr>
                <a:srgbClr val="262626"/>
              </a:buClr>
              <a:buFont typeface="Calibri"/>
              <a:buAutoNum type="arabicPeriod"/>
              <a:tabLst>
                <a:tab algn="l" pos="0"/>
              </a:tabLst>
            </a:pPr>
            <a:r>
              <a:rPr b="0" lang="es-ES" sz="2220" spc="-1" strike="noStrike">
                <a:solidFill>
                  <a:srgbClr val="3f3f3f"/>
                </a:solidFill>
                <a:latin typeface="Calibri"/>
                <a:ea typeface="Calibri"/>
              </a:rPr>
              <a:t>Planeación conjunta de Requerimientos (JRP o JAD).</a:t>
            </a:r>
            <a:endParaRPr b="0" lang="en-US" sz="2220" spc="-1" strike="noStrike">
              <a:solidFill>
                <a:srgbClr val="000000"/>
              </a:solidFill>
              <a:latin typeface="Arial"/>
            </a:endParaRPr>
          </a:p>
          <a:p>
            <a:pPr lvl="1" marL="706320" indent="-514440">
              <a:lnSpc>
                <a:spcPct val="75000"/>
              </a:lnSpc>
              <a:spcBef>
                <a:spcPts val="451"/>
              </a:spcBef>
              <a:buClr>
                <a:srgbClr val="262626"/>
              </a:buClr>
              <a:buFont typeface="Calibri"/>
              <a:buAutoNum type="arabicPeriod"/>
              <a:tabLst>
                <a:tab algn="l" pos="0"/>
              </a:tabLst>
            </a:pPr>
            <a:r>
              <a:rPr b="0" lang="es-ES" sz="2220" spc="-1" strike="noStrike">
                <a:solidFill>
                  <a:srgbClr val="3f3f3f"/>
                </a:solidFill>
                <a:latin typeface="Calibri"/>
                <a:ea typeface="Calibri"/>
              </a:rPr>
              <a:t>Lluvia de Ideas - Brainstorming .</a:t>
            </a:r>
            <a:endParaRPr b="0" lang="en-US" sz="2220" spc="-1" strike="noStrike">
              <a:solidFill>
                <a:srgbClr val="000000"/>
              </a:solidFill>
              <a:latin typeface="Arial"/>
            </a:endParaRPr>
          </a:p>
        </p:txBody>
      </p:sp>
      <p:sp>
        <p:nvSpPr>
          <p:cNvPr id="615" name="Google Shape;746;p107"/>
          <p:cNvSpPr/>
          <p:nvPr/>
        </p:nvSpPr>
        <p:spPr>
          <a:xfrm>
            <a:off x="4973040" y="18360"/>
            <a:ext cx="4131000" cy="328680"/>
          </a:xfrm>
          <a:prstGeom prst="rect">
            <a:avLst/>
          </a:prstGeom>
          <a:noFill/>
          <a:ln w="0">
            <a:noFill/>
          </a:ln>
        </p:spPr>
        <p:style>
          <a:lnRef idx="0"/>
          <a:fillRef idx="0"/>
          <a:effectRef idx="0"/>
          <a:fontRef idx="minor"/>
        </p:style>
        <p:txBody>
          <a:bodyPr anchor="ctr">
            <a:noAutofit/>
          </a:bodyPr>
          <a:p>
            <a:pPr algn="ctr">
              <a:lnSpc>
                <a:spcPct val="100000"/>
              </a:lnSpc>
              <a:tabLst>
                <a:tab algn="l" pos="0"/>
              </a:tabLst>
            </a:pPr>
            <a:r>
              <a:rPr b="0" lang="es-ES" sz="1200" spc="-1" strike="noStrike">
                <a:solidFill>
                  <a:srgbClr val="ffffff"/>
                </a:solidFill>
                <a:latin typeface="Calibri"/>
                <a:ea typeface="Calibri"/>
              </a:rPr>
              <a:t>Ingeniería de Software I  2013</a:t>
            </a:r>
            <a:endParaRPr b="0" lang="en-US" sz="1200" spc="-1" strike="noStrike">
              <a:solidFill>
                <a:srgbClr val="000000"/>
              </a:solidFill>
              <a:latin typeface="Arial"/>
            </a:endParaRPr>
          </a:p>
        </p:txBody>
      </p:sp>
    </p:spTree>
  </p:cSld>
  <p:transition spd="med">
    <p:fade/>
  </p:transition>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6" name="PlaceHolder 1"/>
          <p:cNvSpPr>
            <a:spLocks noGrp="1"/>
          </p:cNvSpPr>
          <p:nvPr>
            <p:ph type="title"/>
          </p:nvPr>
        </p:nvSpPr>
        <p:spPr>
          <a:xfrm>
            <a:off x="626040" y="622800"/>
            <a:ext cx="10815840" cy="1128960"/>
          </a:xfrm>
          <a:prstGeom prst="rect">
            <a:avLst/>
          </a:prstGeom>
          <a:noFill/>
          <a:ln w="0">
            <a:noFill/>
          </a:ln>
        </p:spPr>
        <p:txBody>
          <a:bodyPr lIns="91440" rIns="91440" tIns="45720" bIns="45720" anchor="ctr">
            <a:normAutofit/>
          </a:bodyPr>
          <a:p>
            <a:pPr indent="0">
              <a:lnSpc>
                <a:spcPct val="85000"/>
              </a:lnSpc>
              <a:buNone/>
              <a:tabLst>
                <a:tab algn="l" pos="0"/>
              </a:tabLst>
            </a:pPr>
            <a:r>
              <a:rPr b="1" lang="es-ES" sz="4000" spc="-1" strike="noStrike">
                <a:solidFill>
                  <a:srgbClr val="3f3f3f"/>
                </a:solidFill>
                <a:latin typeface="Calibri"/>
                <a:ea typeface="Calibri"/>
              </a:rPr>
              <a:t>Recopilación de información: Métodos discretos</a:t>
            </a:r>
            <a:endParaRPr b="0" lang="en-US" sz="4000" spc="-1" strike="noStrike">
              <a:solidFill>
                <a:srgbClr val="000000"/>
              </a:solidFill>
              <a:latin typeface="Arial"/>
            </a:endParaRPr>
          </a:p>
        </p:txBody>
      </p:sp>
      <p:sp>
        <p:nvSpPr>
          <p:cNvPr id="617" name="PlaceHolder 2"/>
          <p:cNvSpPr>
            <a:spLocks noGrp="1"/>
          </p:cNvSpPr>
          <p:nvPr>
            <p:ph type="sldNum" idx="140"/>
          </p:nvPr>
        </p:nvSpPr>
        <p:spPr>
          <a:xfrm>
            <a:off x="9286560" y="2852640"/>
            <a:ext cx="2937600" cy="1048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4E95AD55-F3EF-447C-A849-C585A4315BD2}" type="slidenum">
              <a:rPr b="0" lang="es-ES" sz="1050" spc="-1" strike="noStrike">
                <a:solidFill>
                  <a:srgbClr val="ffffff"/>
                </a:solidFill>
                <a:latin typeface="Calibri"/>
                <a:ea typeface="Calibri"/>
              </a:rPr>
              <a:t>46</a:t>
            </a:fld>
            <a:endParaRPr b="0" lang="en-US" sz="1050" spc="-1" strike="noStrike">
              <a:solidFill>
                <a:srgbClr val="000000"/>
              </a:solidFill>
              <a:latin typeface="Times New Roman"/>
            </a:endParaRPr>
          </a:p>
        </p:txBody>
      </p:sp>
      <p:sp>
        <p:nvSpPr>
          <p:cNvPr id="618" name="PlaceHolder 3"/>
          <p:cNvSpPr>
            <a:spLocks noGrp="1"/>
          </p:cNvSpPr>
          <p:nvPr>
            <p:ph/>
          </p:nvPr>
        </p:nvSpPr>
        <p:spPr>
          <a:xfrm>
            <a:off x="626040" y="1902600"/>
            <a:ext cx="9832320" cy="4478400"/>
          </a:xfrm>
          <a:prstGeom prst="rect">
            <a:avLst/>
          </a:prstGeom>
          <a:noFill/>
          <a:ln w="0">
            <a:noFill/>
          </a:ln>
        </p:spPr>
        <p:txBody>
          <a:bodyPr lIns="91440" rIns="91440" tIns="45720" bIns="45720" anchor="t">
            <a:normAutofit fontScale="96439" lnSpcReduction="10000"/>
          </a:bodyPr>
          <a:p>
            <a:pPr marL="68760" indent="-68760">
              <a:lnSpc>
                <a:spcPct val="85000"/>
              </a:lnSpc>
              <a:buNone/>
              <a:tabLst>
                <a:tab algn="l" pos="0"/>
              </a:tabLst>
            </a:pPr>
            <a:r>
              <a:rPr b="0" lang="es-ES" sz="2400" spc="-1" strike="noStrike">
                <a:solidFill>
                  <a:srgbClr val="3f3f3f"/>
                </a:solidFill>
                <a:latin typeface="Calibri"/>
                <a:ea typeface="Calibri"/>
              </a:rPr>
              <a:t>Los métodos discretos son menos perturbadores que otras formas de averiguar los requerimientos </a:t>
            </a:r>
            <a:endParaRPr b="0" lang="en-US" sz="2400" spc="-1" strike="noStrike">
              <a:solidFill>
                <a:srgbClr val="000000"/>
              </a:solidFill>
              <a:latin typeface="Arial"/>
            </a:endParaRPr>
          </a:p>
          <a:p>
            <a:pPr marL="68760" indent="-68760">
              <a:lnSpc>
                <a:spcPct val="85000"/>
              </a:lnSpc>
              <a:spcBef>
                <a:spcPts val="975"/>
              </a:spcBef>
              <a:buNone/>
              <a:tabLst>
                <a:tab algn="l" pos="0"/>
              </a:tabLst>
            </a:pPr>
            <a:r>
              <a:rPr b="0" lang="es-ES" sz="2400" spc="-1" strike="noStrike">
                <a:solidFill>
                  <a:srgbClr val="3f3f3f"/>
                </a:solidFill>
                <a:latin typeface="Calibri"/>
                <a:ea typeface="Calibri"/>
              </a:rPr>
              <a:t>Se consideran insuficientes para recopilar información cuando se utilizan por sí solos, por lo que deben utilizarse junto con uno o varios de los métodos.</a:t>
            </a:r>
            <a:endParaRPr b="0" lang="en-US" sz="2400" spc="-1" strike="noStrike">
              <a:solidFill>
                <a:srgbClr val="000000"/>
              </a:solidFill>
              <a:latin typeface="Arial"/>
            </a:endParaRPr>
          </a:p>
          <a:p>
            <a:pPr marL="68760" indent="-68760">
              <a:lnSpc>
                <a:spcPct val="85000"/>
              </a:lnSpc>
              <a:spcBef>
                <a:spcPts val="975"/>
              </a:spcBef>
              <a:buNone/>
              <a:tabLst>
                <a:tab algn="l" pos="0"/>
              </a:tabLst>
            </a:pPr>
            <a:r>
              <a:rPr b="0" lang="es-ES" sz="2400" spc="-1" strike="noStrike">
                <a:solidFill>
                  <a:srgbClr val="3f3f3f"/>
                </a:solidFill>
                <a:latin typeface="Calibri"/>
                <a:ea typeface="Calibri"/>
              </a:rPr>
              <a:t>Utilizar diferentes métodos para acercarse a la organización es una práctica inteligente mediante la cual podrá formarse un panorama más completo de los requerimientos</a:t>
            </a:r>
            <a:endParaRPr b="0" lang="en-US" sz="2400" spc="-1" strike="noStrike">
              <a:solidFill>
                <a:srgbClr val="000000"/>
              </a:solidFill>
              <a:latin typeface="Arial"/>
            </a:endParaRPr>
          </a:p>
          <a:p>
            <a:pPr marL="68760" indent="0">
              <a:lnSpc>
                <a:spcPct val="85000"/>
              </a:lnSpc>
              <a:spcBef>
                <a:spcPts val="975"/>
              </a:spcBef>
              <a:buNone/>
              <a:tabLst>
                <a:tab algn="l" pos="0"/>
              </a:tabLst>
            </a:pPr>
            <a:endParaRPr b="0" lang="en-US" sz="2400" spc="-1" strike="noStrike">
              <a:solidFill>
                <a:srgbClr val="000000"/>
              </a:solidFill>
              <a:latin typeface="Arial"/>
            </a:endParaRPr>
          </a:p>
          <a:p>
            <a:pPr marL="68760" indent="-68760">
              <a:lnSpc>
                <a:spcPct val="85000"/>
              </a:lnSpc>
              <a:spcBef>
                <a:spcPts val="975"/>
              </a:spcBef>
              <a:buClr>
                <a:srgbClr val="c00000"/>
              </a:buClr>
              <a:buFont typeface="Arial"/>
              <a:buChar char="»"/>
              <a:tabLst>
                <a:tab algn="l" pos="0"/>
              </a:tabLst>
            </a:pPr>
            <a:r>
              <a:rPr b="0" lang="es-ES" sz="2400" spc="-1" strike="noStrike">
                <a:solidFill>
                  <a:srgbClr val="3f3f3f"/>
                </a:solidFill>
                <a:latin typeface="Calibri"/>
                <a:ea typeface="Calibri"/>
              </a:rPr>
              <a:t>Muestreo de la documentación, los formularios y los datos existentes</a:t>
            </a:r>
            <a:endParaRPr b="0" lang="en-US" sz="2400" spc="-1" strike="noStrike">
              <a:solidFill>
                <a:srgbClr val="000000"/>
              </a:solidFill>
              <a:latin typeface="Arial"/>
            </a:endParaRPr>
          </a:p>
          <a:p>
            <a:pPr marL="68760" indent="-68760">
              <a:lnSpc>
                <a:spcPct val="85000"/>
              </a:lnSpc>
              <a:spcBef>
                <a:spcPts val="975"/>
              </a:spcBef>
              <a:buClr>
                <a:srgbClr val="c00000"/>
              </a:buClr>
              <a:buFont typeface="Arial"/>
              <a:buChar char="»"/>
              <a:tabLst>
                <a:tab algn="l" pos="0"/>
              </a:tabLst>
            </a:pPr>
            <a:r>
              <a:rPr b="0" lang="es-ES" sz="2400" spc="-1" strike="noStrike">
                <a:solidFill>
                  <a:srgbClr val="3f3f3f"/>
                </a:solidFill>
                <a:latin typeface="Calibri"/>
                <a:ea typeface="Calibri"/>
              </a:rPr>
              <a:t>Investigación y visitas al sitio</a:t>
            </a:r>
            <a:endParaRPr b="0" lang="en-US" sz="2400" spc="-1" strike="noStrike">
              <a:solidFill>
                <a:srgbClr val="000000"/>
              </a:solidFill>
              <a:latin typeface="Arial"/>
            </a:endParaRPr>
          </a:p>
          <a:p>
            <a:pPr marL="68760" indent="-68760">
              <a:lnSpc>
                <a:spcPct val="85000"/>
              </a:lnSpc>
              <a:spcBef>
                <a:spcPts val="975"/>
              </a:spcBef>
              <a:buClr>
                <a:srgbClr val="c00000"/>
              </a:buClr>
              <a:buFont typeface="Arial"/>
              <a:buChar char="»"/>
              <a:tabLst>
                <a:tab algn="l" pos="0"/>
              </a:tabLst>
            </a:pPr>
            <a:r>
              <a:rPr b="0" lang="es-ES" sz="2400" spc="-1" strike="noStrike">
                <a:solidFill>
                  <a:srgbClr val="3f3f3f"/>
                </a:solidFill>
                <a:latin typeface="Calibri"/>
                <a:ea typeface="Calibri"/>
              </a:rPr>
              <a:t>Observación del ambiente de trabajo</a:t>
            </a:r>
            <a:endParaRPr b="0" lang="en-US" sz="2400" spc="-1" strike="noStrike">
              <a:solidFill>
                <a:srgbClr val="000000"/>
              </a:solidFill>
              <a:latin typeface="Arial"/>
            </a:endParaRPr>
          </a:p>
        </p:txBody>
      </p:sp>
      <p:sp>
        <p:nvSpPr>
          <p:cNvPr id="619" name="Google Shape;754;p108"/>
          <p:cNvSpPr/>
          <p:nvPr/>
        </p:nvSpPr>
        <p:spPr>
          <a:xfrm>
            <a:off x="4951800" y="18360"/>
            <a:ext cx="4131000" cy="328680"/>
          </a:xfrm>
          <a:prstGeom prst="rect">
            <a:avLst/>
          </a:prstGeom>
          <a:noFill/>
          <a:ln w="0">
            <a:noFill/>
          </a:ln>
        </p:spPr>
        <p:style>
          <a:lnRef idx="0"/>
          <a:fillRef idx="0"/>
          <a:effectRef idx="0"/>
          <a:fontRef idx="minor"/>
        </p:style>
        <p:txBody>
          <a:bodyPr anchor="ctr">
            <a:noAutofit/>
          </a:bodyPr>
          <a:p>
            <a:pPr algn="ctr">
              <a:lnSpc>
                <a:spcPct val="100000"/>
              </a:lnSpc>
              <a:tabLst>
                <a:tab algn="l" pos="0"/>
              </a:tabLst>
            </a:pPr>
            <a:r>
              <a:rPr b="0" lang="es-ES" sz="1200" spc="-1" strike="noStrike">
                <a:solidFill>
                  <a:srgbClr val="ffffff"/>
                </a:solidFill>
                <a:latin typeface="Calibri"/>
                <a:ea typeface="Calibri"/>
              </a:rPr>
              <a:t>Ingeniería de Software I  2013</a:t>
            </a:r>
            <a:endParaRPr b="0" lang="en-US" sz="1200" spc="-1" strike="noStrike">
              <a:solidFill>
                <a:srgbClr val="000000"/>
              </a:solidFill>
              <a:latin typeface="Arial"/>
            </a:endParaRPr>
          </a:p>
        </p:txBody>
      </p:sp>
      <p:pic>
        <p:nvPicPr>
          <p:cNvPr id="620" name="Google Shape;755;p108" descr="Resultado de imagen para recopilacion de datos metodos discretos"/>
          <p:cNvPicPr/>
          <p:nvPr/>
        </p:nvPicPr>
        <p:blipFill>
          <a:blip r:embed="rId1"/>
          <a:stretch/>
        </p:blipFill>
        <p:spPr>
          <a:xfrm>
            <a:off x="9591120" y="3285000"/>
            <a:ext cx="2390400" cy="2381040"/>
          </a:xfrm>
          <a:prstGeom prst="rect">
            <a:avLst/>
          </a:prstGeom>
          <a:ln w="0">
            <a:noFill/>
          </a:ln>
        </p:spPr>
      </p:pic>
    </p:spTree>
  </p:cSld>
  <p:transition spd="med">
    <p:fade/>
  </p:transition>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1" name="PlaceHolder 1"/>
          <p:cNvSpPr>
            <a:spLocks noGrp="1"/>
          </p:cNvSpPr>
          <p:nvPr>
            <p:ph type="title"/>
          </p:nvPr>
        </p:nvSpPr>
        <p:spPr>
          <a:xfrm>
            <a:off x="626040" y="643320"/>
            <a:ext cx="10815840" cy="1128960"/>
          </a:xfrm>
          <a:prstGeom prst="rect">
            <a:avLst/>
          </a:prstGeom>
          <a:noFill/>
          <a:ln w="0">
            <a:noFill/>
          </a:ln>
        </p:spPr>
        <p:txBody>
          <a:bodyPr lIns="91440" rIns="91440" tIns="45720" bIns="45720" anchor="ctr">
            <a:normAutofit/>
          </a:bodyPr>
          <a:p>
            <a:pPr indent="0">
              <a:lnSpc>
                <a:spcPct val="85000"/>
              </a:lnSpc>
              <a:buNone/>
              <a:tabLst>
                <a:tab algn="l" pos="0"/>
              </a:tabLst>
            </a:pPr>
            <a:r>
              <a:rPr b="1" lang="es-ES" sz="4000" spc="-1" strike="noStrike">
                <a:solidFill>
                  <a:srgbClr val="3f3f3f"/>
                </a:solidFill>
                <a:latin typeface="Calibri"/>
                <a:ea typeface="Calibri"/>
              </a:rPr>
              <a:t>Muestreo de la documentación, los formularios y los datos existentes</a:t>
            </a:r>
            <a:endParaRPr b="0" lang="en-US" sz="4000" spc="-1" strike="noStrike">
              <a:solidFill>
                <a:srgbClr val="000000"/>
              </a:solidFill>
              <a:latin typeface="Arial"/>
            </a:endParaRPr>
          </a:p>
        </p:txBody>
      </p:sp>
      <p:sp>
        <p:nvSpPr>
          <p:cNvPr id="622" name="PlaceHolder 2"/>
          <p:cNvSpPr>
            <a:spLocks noGrp="1"/>
          </p:cNvSpPr>
          <p:nvPr>
            <p:ph type="sldNum" idx="141"/>
          </p:nvPr>
        </p:nvSpPr>
        <p:spPr>
          <a:xfrm>
            <a:off x="9286560" y="2852640"/>
            <a:ext cx="2937600" cy="1048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322D3873-4217-4E36-89F0-876C8EECD89F}" type="slidenum">
              <a:rPr b="0" lang="es-ES" sz="1050" spc="-1" strike="noStrike">
                <a:solidFill>
                  <a:srgbClr val="ffffff"/>
                </a:solidFill>
                <a:latin typeface="Calibri"/>
                <a:ea typeface="Calibri"/>
              </a:rPr>
              <a:t>47</a:t>
            </a:fld>
            <a:endParaRPr b="0" lang="en-US" sz="1050" spc="-1" strike="noStrike">
              <a:solidFill>
                <a:srgbClr val="000000"/>
              </a:solidFill>
              <a:latin typeface="Times New Roman"/>
            </a:endParaRPr>
          </a:p>
        </p:txBody>
      </p:sp>
      <p:sp>
        <p:nvSpPr>
          <p:cNvPr id="623" name="PlaceHolder 3"/>
          <p:cNvSpPr>
            <a:spLocks noGrp="1"/>
          </p:cNvSpPr>
          <p:nvPr>
            <p:ph/>
          </p:nvPr>
        </p:nvSpPr>
        <p:spPr>
          <a:xfrm>
            <a:off x="626040" y="1902600"/>
            <a:ext cx="9832320" cy="4478400"/>
          </a:xfrm>
          <a:prstGeom prst="rect">
            <a:avLst/>
          </a:prstGeom>
          <a:noFill/>
          <a:ln w="0">
            <a:noFill/>
          </a:ln>
        </p:spPr>
        <p:txBody>
          <a:bodyPr lIns="91440" rIns="91440" tIns="45720" bIns="45720" anchor="t">
            <a:normAutofit/>
          </a:bodyPr>
          <a:p>
            <a:pPr marL="68760" indent="-68760">
              <a:lnSpc>
                <a:spcPct val="85000"/>
              </a:lnSpc>
              <a:buClr>
                <a:srgbClr val="c00000"/>
              </a:buClr>
              <a:buFont typeface="Arial"/>
              <a:buChar char="»"/>
            </a:pPr>
            <a:r>
              <a:rPr b="0" lang="es-ES" sz="2800" spc="-1" strike="noStrike">
                <a:solidFill>
                  <a:srgbClr val="3f3f3f"/>
                </a:solidFill>
                <a:latin typeface="Calibri"/>
                <a:ea typeface="Calibri"/>
              </a:rPr>
              <a:t>Recolección de hechos a partir de la documentación existente.</a:t>
            </a:r>
            <a:endParaRPr b="0" lang="en-US" sz="28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2800" spc="-1" strike="noStrike">
                <a:solidFill>
                  <a:srgbClr val="3f3f3f"/>
                </a:solidFill>
                <a:latin typeface="Calibri"/>
                <a:ea typeface="Calibri"/>
              </a:rPr>
              <a:t>¿Qué tipo de documentos pueden enseñar algo acerca del sistema?</a:t>
            </a:r>
            <a:endParaRPr b="0" lang="en-US" sz="2800" spc="-1" strike="noStrike">
              <a:solidFill>
                <a:srgbClr val="000000"/>
              </a:solidFill>
              <a:latin typeface="Arial"/>
            </a:endParaRPr>
          </a:p>
          <a:p>
            <a:pPr lvl="2" marL="411480" indent="-411480">
              <a:lnSpc>
                <a:spcPct val="85000"/>
              </a:lnSpc>
              <a:spcBef>
                <a:spcPts val="451"/>
              </a:spcBef>
              <a:buClr>
                <a:srgbClr val="262626"/>
              </a:buClr>
              <a:buFont typeface="Calibri"/>
              <a:buChar char=" "/>
            </a:pPr>
            <a:r>
              <a:rPr b="0" lang="es-ES" sz="2800" spc="-1" strike="noStrike">
                <a:solidFill>
                  <a:srgbClr val="3f3f3f"/>
                </a:solidFill>
                <a:latin typeface="Calibri"/>
                <a:ea typeface="Calibri"/>
              </a:rPr>
              <a:t>Organigrama (identificar el propietario, usuarios claves).</a:t>
            </a:r>
            <a:endParaRPr b="0" lang="en-US" sz="2800" spc="-1" strike="noStrike">
              <a:solidFill>
                <a:srgbClr val="000000"/>
              </a:solidFill>
              <a:latin typeface="Arial"/>
            </a:endParaRPr>
          </a:p>
          <a:p>
            <a:pPr lvl="2" marL="411480" indent="-411480">
              <a:lnSpc>
                <a:spcPct val="85000"/>
              </a:lnSpc>
              <a:spcBef>
                <a:spcPts val="451"/>
              </a:spcBef>
              <a:buClr>
                <a:srgbClr val="262626"/>
              </a:buClr>
              <a:buFont typeface="Calibri"/>
              <a:buChar char=" "/>
            </a:pPr>
            <a:r>
              <a:rPr b="0" lang="es-ES" sz="2800" spc="-1" strike="noStrike">
                <a:solidFill>
                  <a:srgbClr val="3f3f3f"/>
                </a:solidFill>
                <a:latin typeface="Calibri"/>
                <a:ea typeface="Calibri"/>
              </a:rPr>
              <a:t>Memos, notas internas, minutas, registros contables.</a:t>
            </a:r>
            <a:endParaRPr b="0" lang="en-US" sz="2800" spc="-1" strike="noStrike">
              <a:solidFill>
                <a:srgbClr val="000000"/>
              </a:solidFill>
              <a:latin typeface="Arial"/>
            </a:endParaRPr>
          </a:p>
          <a:p>
            <a:pPr lvl="2" marL="411480" indent="-411480">
              <a:lnSpc>
                <a:spcPct val="85000"/>
              </a:lnSpc>
              <a:spcBef>
                <a:spcPts val="451"/>
              </a:spcBef>
              <a:buClr>
                <a:srgbClr val="262626"/>
              </a:buClr>
              <a:buFont typeface="Calibri"/>
              <a:buChar char=" "/>
            </a:pPr>
            <a:r>
              <a:rPr b="0" lang="es-ES" sz="2800" spc="-1" strike="noStrike">
                <a:solidFill>
                  <a:srgbClr val="3f3f3f"/>
                </a:solidFill>
                <a:latin typeface="Calibri"/>
                <a:ea typeface="Calibri"/>
              </a:rPr>
              <a:t>Solicitudes de proyectos de sistemas de información anteriores.</a:t>
            </a:r>
            <a:endParaRPr b="0" lang="en-US" sz="28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2800" spc="-1" strike="noStrike">
                <a:solidFill>
                  <a:srgbClr val="3f3f3f"/>
                </a:solidFill>
                <a:latin typeface="Calibri"/>
                <a:ea typeface="Calibri"/>
              </a:rPr>
              <a:t>Permiten conocer el historial que origina el proyecto.</a:t>
            </a:r>
            <a:endParaRPr b="0" lang="en-US" sz="2800" spc="-1" strike="noStrike">
              <a:solidFill>
                <a:srgbClr val="000000"/>
              </a:solidFill>
              <a:latin typeface="Arial"/>
            </a:endParaRPr>
          </a:p>
          <a:p>
            <a:pPr marL="68760" indent="0">
              <a:lnSpc>
                <a:spcPct val="85000"/>
              </a:lnSpc>
              <a:spcBef>
                <a:spcPts val="975"/>
              </a:spcBef>
              <a:buNone/>
              <a:tabLst>
                <a:tab algn="l" pos="0"/>
              </a:tabLst>
            </a:pPr>
            <a:endParaRPr b="0" lang="en-US" sz="2400" spc="-1" strike="noStrike">
              <a:solidFill>
                <a:srgbClr val="000000"/>
              </a:solidFill>
              <a:latin typeface="Arial"/>
            </a:endParaRPr>
          </a:p>
        </p:txBody>
      </p:sp>
      <p:sp>
        <p:nvSpPr>
          <p:cNvPr id="624" name="Google Shape;764;p109"/>
          <p:cNvSpPr/>
          <p:nvPr/>
        </p:nvSpPr>
        <p:spPr>
          <a:xfrm>
            <a:off x="4951800" y="18360"/>
            <a:ext cx="4131000" cy="328680"/>
          </a:xfrm>
          <a:prstGeom prst="rect">
            <a:avLst/>
          </a:prstGeom>
          <a:noFill/>
          <a:ln w="0">
            <a:noFill/>
          </a:ln>
        </p:spPr>
        <p:style>
          <a:lnRef idx="0"/>
          <a:fillRef idx="0"/>
          <a:effectRef idx="0"/>
          <a:fontRef idx="minor"/>
        </p:style>
        <p:txBody>
          <a:bodyPr anchor="ctr">
            <a:noAutofit/>
          </a:bodyPr>
          <a:p>
            <a:pPr algn="ctr">
              <a:lnSpc>
                <a:spcPct val="100000"/>
              </a:lnSpc>
              <a:tabLst>
                <a:tab algn="l" pos="0"/>
              </a:tabLst>
            </a:pPr>
            <a:r>
              <a:rPr b="0" lang="es-ES" sz="1200" spc="-1" strike="noStrike">
                <a:solidFill>
                  <a:srgbClr val="ffffff"/>
                </a:solidFill>
                <a:latin typeface="Calibri"/>
                <a:ea typeface="Calibri"/>
              </a:rPr>
              <a:t>Ingeniería de Software I  2013</a:t>
            </a:r>
            <a:endParaRPr b="0" lang="en-US" sz="1200" spc="-1" strike="noStrike">
              <a:solidFill>
                <a:srgbClr val="000000"/>
              </a:solidFill>
              <a:latin typeface="Arial"/>
            </a:endParaRPr>
          </a:p>
        </p:txBody>
      </p:sp>
      <p:pic>
        <p:nvPicPr>
          <p:cNvPr id="625" name="Google Shape;765;p109" descr="http://paosangu.bligoo.com.co/media/users/13/674240/images/public/80475/1305798646185-archivo_lateral_ergox.jpg?v=1305798678950"/>
          <p:cNvPicPr/>
          <p:nvPr/>
        </p:nvPicPr>
        <p:blipFill>
          <a:blip r:embed="rId1"/>
          <a:stretch/>
        </p:blipFill>
        <p:spPr>
          <a:xfrm>
            <a:off x="7263000" y="4813560"/>
            <a:ext cx="2023200" cy="1839960"/>
          </a:xfrm>
          <a:prstGeom prst="rect">
            <a:avLst/>
          </a:prstGeom>
          <a:ln w="0">
            <a:noFill/>
          </a:ln>
          <a:effectLst>
            <a:outerShdw algn="tl" blurRad="291960" dir="2700000" dist="139498" rotWithShape="0">
              <a:srgbClr val="333333">
                <a:alpha val="63000"/>
              </a:srgbClr>
            </a:outerShdw>
          </a:effectLst>
        </p:spPr>
      </p:pic>
    </p:spTree>
  </p:cSld>
  <p:transition spd="med">
    <p:fade/>
  </p:transition>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6" name="PlaceHolder 1"/>
          <p:cNvSpPr>
            <a:spLocks noGrp="1"/>
          </p:cNvSpPr>
          <p:nvPr>
            <p:ph type="title"/>
          </p:nvPr>
        </p:nvSpPr>
        <p:spPr>
          <a:xfrm>
            <a:off x="712440" y="458280"/>
            <a:ext cx="10815840" cy="1128960"/>
          </a:xfrm>
          <a:prstGeom prst="rect">
            <a:avLst/>
          </a:prstGeom>
          <a:noFill/>
          <a:ln w="0">
            <a:noFill/>
          </a:ln>
        </p:spPr>
        <p:txBody>
          <a:bodyPr lIns="91440" rIns="91440" tIns="45720" bIns="45720" anchor="ctr">
            <a:noAutofit/>
          </a:bodyPr>
          <a:p>
            <a:pPr indent="0">
              <a:lnSpc>
                <a:spcPct val="85000"/>
              </a:lnSpc>
              <a:buNone/>
              <a:tabLst>
                <a:tab algn="l" pos="0"/>
              </a:tabLst>
            </a:pPr>
            <a:r>
              <a:rPr b="1" lang="es-ES" sz="4000" spc="-1" strike="noStrike">
                <a:solidFill>
                  <a:srgbClr val="3f3f3f"/>
                </a:solidFill>
                <a:latin typeface="Calibri"/>
                <a:ea typeface="Calibri"/>
              </a:rPr>
              <a:t>Muestreo de la documentación, los formularios y los datos existentes</a:t>
            </a:r>
            <a:endParaRPr b="0" lang="en-US" sz="4000" spc="-1" strike="noStrike">
              <a:solidFill>
                <a:srgbClr val="000000"/>
              </a:solidFill>
              <a:latin typeface="Arial"/>
            </a:endParaRPr>
          </a:p>
        </p:txBody>
      </p:sp>
      <p:sp>
        <p:nvSpPr>
          <p:cNvPr id="627" name="PlaceHolder 2"/>
          <p:cNvSpPr>
            <a:spLocks noGrp="1"/>
          </p:cNvSpPr>
          <p:nvPr>
            <p:ph type="sldNum" idx="142"/>
          </p:nvPr>
        </p:nvSpPr>
        <p:spPr>
          <a:xfrm>
            <a:off x="9286560" y="2852640"/>
            <a:ext cx="2937600" cy="1048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B9BC926B-BA48-4B2F-A594-2F9EC8585AC8}" type="slidenum">
              <a:rPr b="0" lang="es-ES" sz="1050" spc="-1" strike="noStrike">
                <a:solidFill>
                  <a:srgbClr val="ffffff"/>
                </a:solidFill>
                <a:latin typeface="Calibri"/>
                <a:ea typeface="Calibri"/>
              </a:rPr>
              <a:t>&lt;number&gt;</a:t>
            </a:fld>
            <a:endParaRPr b="0" lang="en-US" sz="1050" spc="-1" strike="noStrike">
              <a:solidFill>
                <a:srgbClr val="000000"/>
              </a:solidFill>
              <a:latin typeface="Times New Roman"/>
            </a:endParaRPr>
          </a:p>
        </p:txBody>
      </p:sp>
      <p:sp>
        <p:nvSpPr>
          <p:cNvPr id="628" name="PlaceHolder 3"/>
          <p:cNvSpPr>
            <a:spLocks noGrp="1"/>
          </p:cNvSpPr>
          <p:nvPr>
            <p:ph/>
          </p:nvPr>
        </p:nvSpPr>
        <p:spPr>
          <a:xfrm>
            <a:off x="626040" y="1902600"/>
            <a:ext cx="9832320" cy="4478400"/>
          </a:xfrm>
          <a:prstGeom prst="rect">
            <a:avLst/>
          </a:prstGeom>
          <a:noFill/>
          <a:ln w="0">
            <a:noFill/>
          </a:ln>
        </p:spPr>
        <p:txBody>
          <a:bodyPr lIns="91440" rIns="91440" tIns="45720" bIns="45720" anchor="t">
            <a:normAutofit/>
          </a:bodyPr>
          <a:p>
            <a:pPr marL="68760" indent="-68760">
              <a:lnSpc>
                <a:spcPct val="75000"/>
              </a:lnSpc>
              <a:buClr>
                <a:srgbClr val="c00000"/>
              </a:buClr>
              <a:buFont typeface="Arial"/>
              <a:buChar char="»"/>
            </a:pPr>
            <a:r>
              <a:rPr b="0" lang="es-ES" sz="2400" spc="-1" strike="noStrike">
                <a:solidFill>
                  <a:srgbClr val="3f3f3f"/>
                </a:solidFill>
                <a:latin typeface="Calibri"/>
                <a:ea typeface="Calibri"/>
              </a:rPr>
              <a:t>Recolección de hechos a partir de la documentación existente.</a:t>
            </a:r>
            <a:endParaRPr b="0" lang="en-US" sz="2400" spc="-1" strike="noStrike">
              <a:solidFill>
                <a:srgbClr val="000000"/>
              </a:solidFill>
              <a:latin typeface="Arial"/>
            </a:endParaRPr>
          </a:p>
          <a:p>
            <a:pPr marL="68760" indent="0">
              <a:lnSpc>
                <a:spcPct val="75000"/>
              </a:lnSpc>
              <a:spcBef>
                <a:spcPts val="975"/>
              </a:spcBef>
              <a:buNone/>
              <a:tabLst>
                <a:tab algn="l" pos="0"/>
              </a:tabLst>
            </a:pPr>
            <a:endParaRPr b="0" lang="en-US" sz="1200" spc="-1" strike="noStrike">
              <a:solidFill>
                <a:srgbClr val="000000"/>
              </a:solidFill>
              <a:latin typeface="Arial"/>
            </a:endParaRPr>
          </a:p>
          <a:p>
            <a:pPr lvl="1" marL="260640" indent="-257040">
              <a:lnSpc>
                <a:spcPct val="75000"/>
              </a:lnSpc>
              <a:spcBef>
                <a:spcPts val="451"/>
              </a:spcBef>
              <a:buClr>
                <a:srgbClr val="262626"/>
              </a:buClr>
              <a:buFont typeface="Calibri"/>
              <a:buChar char=" "/>
              <a:tabLst>
                <a:tab algn="l" pos="0"/>
              </a:tabLst>
            </a:pPr>
            <a:r>
              <a:rPr b="0" lang="es-ES" sz="2400" spc="-1" strike="noStrike">
                <a:solidFill>
                  <a:srgbClr val="3f3f3f"/>
                </a:solidFill>
                <a:latin typeface="Calibri"/>
                <a:ea typeface="Calibri"/>
              </a:rPr>
              <a:t>Documentos que describen la funcionalidad del negocio que está siendo analizada.</a:t>
            </a:r>
            <a:endParaRPr b="0" lang="en-US" sz="2400" spc="-1" strike="noStrike">
              <a:solidFill>
                <a:srgbClr val="000000"/>
              </a:solidFill>
              <a:latin typeface="Arial"/>
            </a:endParaRPr>
          </a:p>
          <a:p>
            <a:pPr lvl="2" marL="411480" indent="-411480">
              <a:lnSpc>
                <a:spcPct val="75000"/>
              </a:lnSpc>
              <a:spcBef>
                <a:spcPts val="451"/>
              </a:spcBef>
              <a:buClr>
                <a:srgbClr val="262626"/>
              </a:buClr>
              <a:buFont typeface="Calibri"/>
              <a:buChar char=" "/>
              <a:tabLst>
                <a:tab algn="l" pos="0"/>
              </a:tabLst>
            </a:pPr>
            <a:r>
              <a:rPr b="0" lang="es-ES" sz="2000" spc="-1" strike="noStrike">
                <a:solidFill>
                  <a:srgbClr val="3f3f3f"/>
                </a:solidFill>
                <a:latin typeface="Calibri"/>
                <a:ea typeface="Calibri"/>
              </a:rPr>
              <a:t>Declaración de la misión y plan estratégico de la organización.</a:t>
            </a:r>
            <a:endParaRPr b="0" lang="en-US" sz="2000" spc="-1" strike="noStrike">
              <a:solidFill>
                <a:srgbClr val="000000"/>
              </a:solidFill>
              <a:latin typeface="Arial"/>
            </a:endParaRPr>
          </a:p>
          <a:p>
            <a:pPr lvl="2" marL="411480" indent="-411480">
              <a:lnSpc>
                <a:spcPct val="75000"/>
              </a:lnSpc>
              <a:spcBef>
                <a:spcPts val="451"/>
              </a:spcBef>
              <a:buClr>
                <a:srgbClr val="262626"/>
              </a:buClr>
              <a:buFont typeface="Calibri"/>
              <a:buChar char=" "/>
              <a:tabLst>
                <a:tab algn="l" pos="0"/>
              </a:tabLst>
            </a:pPr>
            <a:r>
              <a:rPr b="0" lang="es-ES" sz="2000" spc="-1" strike="noStrike">
                <a:solidFill>
                  <a:srgbClr val="3f3f3f"/>
                </a:solidFill>
                <a:latin typeface="Calibri"/>
                <a:ea typeface="Calibri"/>
              </a:rPr>
              <a:t>Objetivos formales del departamento en cuestión.</a:t>
            </a:r>
            <a:endParaRPr b="0" lang="en-US" sz="2000" spc="-1" strike="noStrike">
              <a:solidFill>
                <a:srgbClr val="000000"/>
              </a:solidFill>
              <a:latin typeface="Arial"/>
            </a:endParaRPr>
          </a:p>
          <a:p>
            <a:pPr lvl="2" marL="411480" indent="-411480">
              <a:lnSpc>
                <a:spcPct val="75000"/>
              </a:lnSpc>
              <a:spcBef>
                <a:spcPts val="451"/>
              </a:spcBef>
              <a:buClr>
                <a:srgbClr val="262626"/>
              </a:buClr>
              <a:buFont typeface="Calibri"/>
              <a:buChar char=" "/>
              <a:tabLst>
                <a:tab algn="l" pos="0"/>
              </a:tabLst>
            </a:pPr>
            <a:r>
              <a:rPr b="0" lang="es-ES" sz="2000" spc="-1" strike="noStrike">
                <a:solidFill>
                  <a:srgbClr val="3f3f3f"/>
                </a:solidFill>
                <a:latin typeface="Calibri"/>
                <a:ea typeface="Calibri"/>
              </a:rPr>
              <a:t>Políticas, restricciones, procedimientos operativos.</a:t>
            </a:r>
            <a:endParaRPr b="0" lang="en-US" sz="2000" spc="-1" strike="noStrike">
              <a:solidFill>
                <a:srgbClr val="000000"/>
              </a:solidFill>
              <a:latin typeface="Arial"/>
            </a:endParaRPr>
          </a:p>
          <a:p>
            <a:pPr lvl="2" marL="411480" indent="-411480">
              <a:lnSpc>
                <a:spcPct val="75000"/>
              </a:lnSpc>
              <a:spcBef>
                <a:spcPts val="451"/>
              </a:spcBef>
              <a:buClr>
                <a:srgbClr val="262626"/>
              </a:buClr>
              <a:buFont typeface="Calibri"/>
              <a:buChar char=" "/>
              <a:tabLst>
                <a:tab algn="l" pos="0"/>
              </a:tabLst>
            </a:pPr>
            <a:r>
              <a:rPr b="0" lang="es-ES" sz="2000" spc="-1" strike="noStrike">
                <a:solidFill>
                  <a:srgbClr val="3f3f3f"/>
                </a:solidFill>
                <a:latin typeface="Calibri"/>
                <a:ea typeface="Calibri"/>
              </a:rPr>
              <a:t>Bases de Datos.</a:t>
            </a:r>
            <a:endParaRPr b="0" lang="en-US" sz="2000" spc="-1" strike="noStrike">
              <a:solidFill>
                <a:srgbClr val="000000"/>
              </a:solidFill>
              <a:latin typeface="Arial"/>
            </a:endParaRPr>
          </a:p>
          <a:p>
            <a:pPr lvl="2" marL="411480" indent="-411480">
              <a:lnSpc>
                <a:spcPct val="75000"/>
              </a:lnSpc>
              <a:spcBef>
                <a:spcPts val="451"/>
              </a:spcBef>
              <a:buClr>
                <a:srgbClr val="262626"/>
              </a:buClr>
              <a:buFont typeface="Calibri"/>
              <a:buChar char=" "/>
              <a:tabLst>
                <a:tab algn="l" pos="0"/>
              </a:tabLst>
            </a:pPr>
            <a:r>
              <a:rPr b="0" lang="es-ES" sz="2000" spc="-1" strike="noStrike">
                <a:solidFill>
                  <a:srgbClr val="3f3f3f"/>
                </a:solidFill>
                <a:latin typeface="Calibri"/>
                <a:ea typeface="Calibri"/>
              </a:rPr>
              <a:t>Sistemas en funcionamiento.</a:t>
            </a:r>
            <a:endParaRPr b="0" lang="en-US" sz="2000" spc="-1" strike="noStrike">
              <a:solidFill>
                <a:srgbClr val="000000"/>
              </a:solidFill>
              <a:latin typeface="Arial"/>
            </a:endParaRPr>
          </a:p>
          <a:p>
            <a:pPr lvl="1" marL="260640" indent="-257040">
              <a:lnSpc>
                <a:spcPct val="75000"/>
              </a:lnSpc>
              <a:spcBef>
                <a:spcPts val="451"/>
              </a:spcBef>
              <a:buClr>
                <a:srgbClr val="262626"/>
              </a:buClr>
              <a:buFont typeface="Calibri"/>
              <a:buChar char=" "/>
              <a:tabLst>
                <a:tab algn="l" pos="0"/>
              </a:tabLst>
            </a:pPr>
            <a:r>
              <a:rPr b="0" lang="es-ES" sz="2400" spc="-1" strike="noStrike">
                <a:solidFill>
                  <a:srgbClr val="3f3f3f"/>
                </a:solidFill>
                <a:latin typeface="Calibri"/>
                <a:ea typeface="Calibri"/>
              </a:rPr>
              <a:t>Documentación de sistemas anteriores.</a:t>
            </a:r>
            <a:endParaRPr b="0" lang="en-US" sz="2400" spc="-1" strike="noStrike">
              <a:solidFill>
                <a:srgbClr val="000000"/>
              </a:solidFill>
              <a:latin typeface="Arial"/>
            </a:endParaRPr>
          </a:p>
          <a:p>
            <a:pPr lvl="2" marL="411480" indent="-411480">
              <a:lnSpc>
                <a:spcPct val="75000"/>
              </a:lnSpc>
              <a:spcBef>
                <a:spcPts val="451"/>
              </a:spcBef>
              <a:buClr>
                <a:srgbClr val="262626"/>
              </a:buClr>
              <a:buFont typeface="Calibri"/>
              <a:buChar char=" "/>
              <a:tabLst>
                <a:tab algn="l" pos="0"/>
              </a:tabLst>
            </a:pPr>
            <a:r>
              <a:rPr b="0" lang="es-ES" sz="2000" spc="-1" strike="noStrike">
                <a:solidFill>
                  <a:srgbClr val="3f3f3f"/>
                </a:solidFill>
                <a:latin typeface="Calibri"/>
                <a:ea typeface="Calibri"/>
              </a:rPr>
              <a:t>Diagramas.</a:t>
            </a:r>
            <a:endParaRPr b="0" lang="en-US" sz="2000" spc="-1" strike="noStrike">
              <a:solidFill>
                <a:srgbClr val="000000"/>
              </a:solidFill>
              <a:latin typeface="Arial"/>
            </a:endParaRPr>
          </a:p>
          <a:p>
            <a:pPr lvl="2" marL="411480" indent="-411480">
              <a:lnSpc>
                <a:spcPct val="75000"/>
              </a:lnSpc>
              <a:spcBef>
                <a:spcPts val="451"/>
              </a:spcBef>
              <a:buClr>
                <a:srgbClr val="262626"/>
              </a:buClr>
              <a:buFont typeface="Calibri"/>
              <a:buChar char=" "/>
              <a:tabLst>
                <a:tab algn="l" pos="0"/>
              </a:tabLst>
            </a:pPr>
            <a:r>
              <a:rPr b="0" lang="es-ES" sz="2000" spc="-1" strike="noStrike">
                <a:solidFill>
                  <a:srgbClr val="3f3f3f"/>
                </a:solidFill>
                <a:latin typeface="Calibri"/>
                <a:ea typeface="Calibri"/>
              </a:rPr>
              <a:t>Diccionario o Repositorios de proyecto.</a:t>
            </a:r>
            <a:endParaRPr b="0" lang="en-US" sz="2000" spc="-1" strike="noStrike">
              <a:solidFill>
                <a:srgbClr val="000000"/>
              </a:solidFill>
              <a:latin typeface="Arial"/>
            </a:endParaRPr>
          </a:p>
          <a:p>
            <a:pPr lvl="2" marL="411480" indent="-411480">
              <a:lnSpc>
                <a:spcPct val="75000"/>
              </a:lnSpc>
              <a:spcBef>
                <a:spcPts val="451"/>
              </a:spcBef>
              <a:buClr>
                <a:srgbClr val="262626"/>
              </a:buClr>
              <a:buFont typeface="Calibri"/>
              <a:buChar char=" "/>
              <a:tabLst>
                <a:tab algn="l" pos="0"/>
              </a:tabLst>
            </a:pPr>
            <a:r>
              <a:rPr b="0" lang="es-ES" sz="2000" spc="-1" strike="noStrike">
                <a:solidFill>
                  <a:srgbClr val="3f3f3f"/>
                </a:solidFill>
                <a:latin typeface="Calibri"/>
                <a:ea typeface="Calibri"/>
              </a:rPr>
              <a:t>Documentos de diseño.</a:t>
            </a:r>
            <a:endParaRPr b="0" lang="en-US" sz="2000" spc="-1" strike="noStrike">
              <a:solidFill>
                <a:srgbClr val="000000"/>
              </a:solidFill>
              <a:latin typeface="Arial"/>
            </a:endParaRPr>
          </a:p>
          <a:p>
            <a:pPr lvl="2" marL="411480" indent="-411480">
              <a:lnSpc>
                <a:spcPct val="75000"/>
              </a:lnSpc>
              <a:spcBef>
                <a:spcPts val="451"/>
              </a:spcBef>
              <a:buClr>
                <a:srgbClr val="262626"/>
              </a:buClr>
              <a:buFont typeface="Calibri"/>
              <a:buChar char=" "/>
              <a:tabLst>
                <a:tab algn="l" pos="0"/>
              </a:tabLst>
            </a:pPr>
            <a:r>
              <a:rPr b="0" lang="es-ES" sz="2000" spc="-1" strike="noStrike">
                <a:solidFill>
                  <a:srgbClr val="3f3f3f"/>
                </a:solidFill>
                <a:latin typeface="Calibri"/>
                <a:ea typeface="Calibri"/>
              </a:rPr>
              <a:t>Manuales de operación y/o entrenamiento.</a:t>
            </a:r>
            <a:endParaRPr b="0" lang="en-US" sz="2000" spc="-1" strike="noStrike">
              <a:solidFill>
                <a:srgbClr val="000000"/>
              </a:solidFill>
              <a:latin typeface="Arial"/>
            </a:endParaRPr>
          </a:p>
          <a:p>
            <a:pPr marL="411480" indent="-322560">
              <a:lnSpc>
                <a:spcPct val="75000"/>
              </a:lnSpc>
              <a:spcBef>
                <a:spcPts val="451"/>
              </a:spcBef>
              <a:buNone/>
              <a:tabLst>
                <a:tab algn="l" pos="0"/>
              </a:tabLst>
            </a:pPr>
            <a:endParaRPr b="0" lang="en-US" sz="1400" spc="-1" strike="noStrike">
              <a:solidFill>
                <a:srgbClr val="000000"/>
              </a:solidFill>
              <a:latin typeface="Arial"/>
            </a:endParaRPr>
          </a:p>
          <a:p>
            <a:pPr marL="68760" indent="0">
              <a:lnSpc>
                <a:spcPct val="75000"/>
              </a:lnSpc>
              <a:spcBef>
                <a:spcPts val="975"/>
              </a:spcBef>
              <a:buNone/>
              <a:tabLst>
                <a:tab algn="l" pos="0"/>
              </a:tabLst>
            </a:pPr>
            <a:endParaRPr b="0" lang="en-US" sz="1600" spc="-1" strike="noStrike">
              <a:solidFill>
                <a:srgbClr val="000000"/>
              </a:solidFill>
              <a:latin typeface="Arial"/>
            </a:endParaRPr>
          </a:p>
        </p:txBody>
      </p:sp>
      <p:sp>
        <p:nvSpPr>
          <p:cNvPr id="629" name="Google Shape;773;p110"/>
          <p:cNvSpPr/>
          <p:nvPr/>
        </p:nvSpPr>
        <p:spPr>
          <a:xfrm>
            <a:off x="4973040" y="18360"/>
            <a:ext cx="4131000" cy="328680"/>
          </a:xfrm>
          <a:prstGeom prst="rect">
            <a:avLst/>
          </a:prstGeom>
          <a:noFill/>
          <a:ln w="0">
            <a:noFill/>
          </a:ln>
        </p:spPr>
        <p:style>
          <a:lnRef idx="0"/>
          <a:fillRef idx="0"/>
          <a:effectRef idx="0"/>
          <a:fontRef idx="minor"/>
        </p:style>
        <p:txBody>
          <a:bodyPr anchor="ctr">
            <a:noAutofit/>
          </a:bodyPr>
          <a:p>
            <a:pPr algn="ctr">
              <a:lnSpc>
                <a:spcPct val="100000"/>
              </a:lnSpc>
              <a:tabLst>
                <a:tab algn="l" pos="0"/>
              </a:tabLst>
            </a:pPr>
            <a:r>
              <a:rPr b="0" lang="es-ES" sz="1200" spc="-1" strike="noStrike">
                <a:solidFill>
                  <a:srgbClr val="ffffff"/>
                </a:solidFill>
                <a:latin typeface="Calibri"/>
                <a:ea typeface="Calibri"/>
              </a:rPr>
              <a:t>Ingeniería de Software I  2013</a:t>
            </a:r>
            <a:endParaRPr b="0" lang="en-US" sz="1200" spc="-1" strike="noStrike">
              <a:solidFill>
                <a:srgbClr val="000000"/>
              </a:solidFill>
              <a:latin typeface="Arial"/>
            </a:endParaRPr>
          </a:p>
        </p:txBody>
      </p:sp>
    </p:spTree>
  </p:cSld>
  <p:transition spd="med">
    <p:fade/>
  </p:transition>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0" name="PlaceHolder 1"/>
          <p:cNvSpPr>
            <a:spLocks noGrp="1"/>
          </p:cNvSpPr>
          <p:nvPr>
            <p:ph type="title"/>
          </p:nvPr>
        </p:nvSpPr>
        <p:spPr>
          <a:xfrm>
            <a:off x="626040" y="643320"/>
            <a:ext cx="10815840" cy="1128960"/>
          </a:xfrm>
          <a:prstGeom prst="rect">
            <a:avLst/>
          </a:prstGeom>
          <a:noFill/>
          <a:ln w="0">
            <a:noFill/>
          </a:ln>
        </p:spPr>
        <p:txBody>
          <a:bodyPr lIns="91440" rIns="91440" tIns="45720" bIns="45720" anchor="ctr">
            <a:normAutofit/>
          </a:bodyPr>
          <a:p>
            <a:pPr indent="0">
              <a:lnSpc>
                <a:spcPct val="85000"/>
              </a:lnSpc>
              <a:buNone/>
              <a:tabLst>
                <a:tab algn="l" pos="0"/>
              </a:tabLst>
            </a:pPr>
            <a:r>
              <a:rPr b="1" lang="es-ES" sz="4000" spc="-1" strike="noStrike">
                <a:solidFill>
                  <a:srgbClr val="3f3f3f"/>
                </a:solidFill>
                <a:latin typeface="Calibri"/>
                <a:ea typeface="Calibri"/>
              </a:rPr>
              <a:t>Investigación y visitas al sitio</a:t>
            </a:r>
            <a:endParaRPr b="0" lang="en-US" sz="4000" spc="-1" strike="noStrike">
              <a:solidFill>
                <a:srgbClr val="000000"/>
              </a:solidFill>
              <a:latin typeface="Arial"/>
            </a:endParaRPr>
          </a:p>
        </p:txBody>
      </p:sp>
      <p:sp>
        <p:nvSpPr>
          <p:cNvPr id="631" name="PlaceHolder 2"/>
          <p:cNvSpPr>
            <a:spLocks noGrp="1"/>
          </p:cNvSpPr>
          <p:nvPr>
            <p:ph type="sldNum" idx="143"/>
          </p:nvPr>
        </p:nvSpPr>
        <p:spPr>
          <a:xfrm>
            <a:off x="9286560" y="2852640"/>
            <a:ext cx="2937600" cy="1048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261C9202-AF96-4B73-B163-59ACD9293F65}" type="slidenum">
              <a:rPr b="0" lang="es-ES" sz="1050" spc="-1" strike="noStrike">
                <a:solidFill>
                  <a:srgbClr val="ffffff"/>
                </a:solidFill>
                <a:latin typeface="Calibri"/>
                <a:ea typeface="Calibri"/>
              </a:rPr>
              <a:t>49</a:t>
            </a:fld>
            <a:endParaRPr b="0" lang="en-US" sz="1050" spc="-1" strike="noStrike">
              <a:solidFill>
                <a:srgbClr val="000000"/>
              </a:solidFill>
              <a:latin typeface="Times New Roman"/>
            </a:endParaRPr>
          </a:p>
        </p:txBody>
      </p:sp>
      <p:sp>
        <p:nvSpPr>
          <p:cNvPr id="632" name="PlaceHolder 3"/>
          <p:cNvSpPr>
            <a:spLocks noGrp="1"/>
          </p:cNvSpPr>
          <p:nvPr>
            <p:ph/>
          </p:nvPr>
        </p:nvSpPr>
        <p:spPr>
          <a:xfrm>
            <a:off x="626040" y="1902600"/>
            <a:ext cx="9832320" cy="4478400"/>
          </a:xfrm>
          <a:prstGeom prst="rect">
            <a:avLst/>
          </a:prstGeom>
          <a:noFill/>
          <a:ln w="0">
            <a:noFill/>
          </a:ln>
        </p:spPr>
        <p:txBody>
          <a:bodyPr lIns="91440" rIns="91440" tIns="45720" bIns="45720" anchor="t">
            <a:noAutofit/>
          </a:bodyPr>
          <a:p>
            <a:pPr marL="68760" indent="-68760">
              <a:lnSpc>
                <a:spcPct val="85000"/>
              </a:lnSpc>
              <a:buClr>
                <a:srgbClr val="c00000"/>
              </a:buClr>
              <a:buFont typeface="Noto Sans Symbols"/>
              <a:buChar char="✔"/>
            </a:pPr>
            <a:r>
              <a:rPr b="0" lang="es-ES" sz="2400" spc="-1" strike="noStrike">
                <a:solidFill>
                  <a:srgbClr val="3f3f3f"/>
                </a:solidFill>
                <a:latin typeface="Calibri"/>
                <a:ea typeface="Calibri"/>
              </a:rPr>
              <a:t>Investigar el dominio. </a:t>
            </a:r>
            <a:endParaRPr b="0" lang="en-US" sz="2400" spc="-1" strike="noStrike">
              <a:solidFill>
                <a:srgbClr val="000000"/>
              </a:solidFill>
              <a:latin typeface="Arial"/>
            </a:endParaRPr>
          </a:p>
          <a:p>
            <a:pPr marL="68760" indent="-68760">
              <a:lnSpc>
                <a:spcPct val="85000"/>
              </a:lnSpc>
              <a:spcBef>
                <a:spcPts val="975"/>
              </a:spcBef>
              <a:buClr>
                <a:srgbClr val="c00000"/>
              </a:buClr>
              <a:buFont typeface="Noto Sans Symbols"/>
              <a:buChar char="✔"/>
            </a:pPr>
            <a:r>
              <a:rPr b="0" lang="es-ES" sz="2400" spc="-1" strike="noStrike">
                <a:solidFill>
                  <a:srgbClr val="3f3f3f"/>
                </a:solidFill>
                <a:latin typeface="Calibri"/>
                <a:ea typeface="Calibri"/>
              </a:rPr>
              <a:t>Patrones de soluciones (mismo problema en otra organización).</a:t>
            </a:r>
            <a:endParaRPr b="0" lang="en-US" sz="2400" spc="-1" strike="noStrike">
              <a:solidFill>
                <a:srgbClr val="000000"/>
              </a:solidFill>
              <a:latin typeface="Arial"/>
            </a:endParaRPr>
          </a:p>
          <a:p>
            <a:pPr marL="68760" indent="-68760">
              <a:lnSpc>
                <a:spcPct val="85000"/>
              </a:lnSpc>
              <a:spcBef>
                <a:spcPts val="975"/>
              </a:spcBef>
              <a:buClr>
                <a:srgbClr val="c00000"/>
              </a:buClr>
              <a:buFont typeface="Noto Sans Symbols"/>
              <a:buChar char="✔"/>
            </a:pPr>
            <a:r>
              <a:rPr b="0" lang="es-ES" sz="2400" spc="-1" strike="noStrike">
                <a:solidFill>
                  <a:srgbClr val="3f3f3f"/>
                </a:solidFill>
                <a:latin typeface="Calibri"/>
                <a:ea typeface="Calibri"/>
              </a:rPr>
              <a:t>Revistas especializadas.</a:t>
            </a:r>
            <a:endParaRPr b="0" lang="en-US" sz="2400" spc="-1" strike="noStrike">
              <a:solidFill>
                <a:srgbClr val="000000"/>
              </a:solidFill>
              <a:latin typeface="Arial"/>
            </a:endParaRPr>
          </a:p>
          <a:p>
            <a:pPr marL="68760" indent="-68760">
              <a:lnSpc>
                <a:spcPct val="85000"/>
              </a:lnSpc>
              <a:spcBef>
                <a:spcPts val="975"/>
              </a:spcBef>
              <a:buClr>
                <a:srgbClr val="c00000"/>
              </a:buClr>
              <a:buFont typeface="Noto Sans Symbols"/>
              <a:buChar char="✔"/>
            </a:pPr>
            <a:r>
              <a:rPr b="0" lang="es-ES" sz="2400" spc="-1" strike="noStrike">
                <a:solidFill>
                  <a:srgbClr val="3f3f3f"/>
                </a:solidFill>
                <a:latin typeface="Calibri"/>
                <a:ea typeface="Calibri"/>
              </a:rPr>
              <a:t>Buscar problemas similares en internet.</a:t>
            </a:r>
            <a:endParaRPr b="0" lang="en-US" sz="2400" spc="-1" strike="noStrike">
              <a:solidFill>
                <a:srgbClr val="000000"/>
              </a:solidFill>
              <a:latin typeface="Arial"/>
            </a:endParaRPr>
          </a:p>
          <a:p>
            <a:pPr marL="68760" indent="-68760">
              <a:lnSpc>
                <a:spcPct val="85000"/>
              </a:lnSpc>
              <a:spcBef>
                <a:spcPts val="975"/>
              </a:spcBef>
              <a:buClr>
                <a:srgbClr val="c00000"/>
              </a:buClr>
              <a:buFont typeface="Noto Sans Symbols"/>
              <a:buChar char="✔"/>
            </a:pPr>
            <a:r>
              <a:rPr b="0" lang="es-ES" sz="2400" spc="-1" strike="noStrike">
                <a:solidFill>
                  <a:srgbClr val="3f3f3f"/>
                </a:solidFill>
                <a:latin typeface="Calibri"/>
                <a:ea typeface="Calibri"/>
              </a:rPr>
              <a:t>Consultar otras organizaciones.</a:t>
            </a:r>
            <a:endParaRPr b="0" lang="en-US" sz="2400" spc="-1" strike="noStrike">
              <a:solidFill>
                <a:srgbClr val="000000"/>
              </a:solidFill>
              <a:latin typeface="Arial"/>
            </a:endParaRPr>
          </a:p>
        </p:txBody>
      </p:sp>
      <p:sp>
        <p:nvSpPr>
          <p:cNvPr id="633" name="Google Shape;781;p111"/>
          <p:cNvSpPr/>
          <p:nvPr/>
        </p:nvSpPr>
        <p:spPr>
          <a:xfrm>
            <a:off x="4973040" y="18360"/>
            <a:ext cx="4131000" cy="328680"/>
          </a:xfrm>
          <a:prstGeom prst="rect">
            <a:avLst/>
          </a:prstGeom>
          <a:noFill/>
          <a:ln w="0">
            <a:noFill/>
          </a:ln>
        </p:spPr>
        <p:style>
          <a:lnRef idx="0"/>
          <a:fillRef idx="0"/>
          <a:effectRef idx="0"/>
          <a:fontRef idx="minor"/>
        </p:style>
        <p:txBody>
          <a:bodyPr anchor="ctr">
            <a:noAutofit/>
          </a:bodyPr>
          <a:p>
            <a:pPr algn="ctr">
              <a:lnSpc>
                <a:spcPct val="100000"/>
              </a:lnSpc>
              <a:tabLst>
                <a:tab algn="l" pos="0"/>
              </a:tabLst>
            </a:pPr>
            <a:r>
              <a:rPr b="0" lang="es-ES" sz="1200" spc="-1" strike="noStrike">
                <a:solidFill>
                  <a:srgbClr val="ffffff"/>
                </a:solidFill>
                <a:latin typeface="Calibri"/>
                <a:ea typeface="Calibri"/>
              </a:rPr>
              <a:t>Ingeniería de Software I  2013</a:t>
            </a:r>
            <a:endParaRPr b="0" lang="en-US" sz="1200" spc="-1" strike="noStrike">
              <a:solidFill>
                <a:srgbClr val="000000"/>
              </a:solidFill>
              <a:latin typeface="Arial"/>
            </a:endParaRPr>
          </a:p>
        </p:txBody>
      </p:sp>
      <p:pic>
        <p:nvPicPr>
          <p:cNvPr id="634" name="Google Shape;782;p111" descr="http://imagenes.mailxmail.com/cursos/imagenes/5/1/tecnicas-de-auditoria-el-muestreo-y-el-rastreo_23215_15_2.jpg"/>
          <p:cNvPicPr/>
          <p:nvPr/>
        </p:nvPicPr>
        <p:blipFill>
          <a:blip r:embed="rId1"/>
          <a:srcRect l="0" t="0" r="15219" b="0"/>
          <a:stretch/>
        </p:blipFill>
        <p:spPr>
          <a:xfrm>
            <a:off x="5686920" y="4725000"/>
            <a:ext cx="3015360" cy="1399680"/>
          </a:xfrm>
          <a:prstGeom prst="rect">
            <a:avLst/>
          </a:prstGeom>
          <a:ln w="0">
            <a:noFill/>
          </a:ln>
          <a:effectLst>
            <a:outerShdw algn="tl" blurRad="291960" dir="2700000" dist="139498" rotWithShape="0">
              <a:srgbClr val="333333">
                <a:alpha val="63000"/>
              </a:srgbClr>
            </a:outerShdw>
          </a:effectLst>
        </p:spPr>
      </p:pic>
    </p:spTree>
  </p:cSld>
  <p:transition spd="med">
    <p:fade/>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PlaceHolder 1"/>
          <p:cNvSpPr>
            <a:spLocks noGrp="1"/>
          </p:cNvSpPr>
          <p:nvPr>
            <p:ph type="title"/>
          </p:nvPr>
        </p:nvSpPr>
        <p:spPr>
          <a:xfrm>
            <a:off x="1101600" y="286560"/>
            <a:ext cx="10098720" cy="1450440"/>
          </a:xfrm>
          <a:prstGeom prst="rect">
            <a:avLst/>
          </a:prstGeom>
          <a:noFill/>
          <a:ln w="0">
            <a:noFill/>
          </a:ln>
        </p:spPr>
        <p:txBody>
          <a:bodyPr lIns="91440" rIns="91440" tIns="45720" bIns="45720" anchor="b">
            <a:normAutofit/>
          </a:bodyPr>
          <a:p>
            <a:pPr indent="0">
              <a:lnSpc>
                <a:spcPct val="85000"/>
              </a:lnSpc>
              <a:buNone/>
              <a:tabLst>
                <a:tab algn="l" pos="0"/>
              </a:tabLst>
            </a:pPr>
            <a:r>
              <a:rPr b="0" lang="es-ES" sz="4800" spc="-1" strike="noStrike">
                <a:solidFill>
                  <a:srgbClr val="3f3f3f"/>
                </a:solidFill>
                <a:latin typeface="Calibri"/>
                <a:ea typeface="Calibri"/>
              </a:rPr>
              <a:t>Ingeniería de Software I </a:t>
            </a:r>
            <a:endParaRPr b="0" lang="en-US" sz="4800" spc="-1" strike="noStrike">
              <a:solidFill>
                <a:srgbClr val="000000"/>
              </a:solidFill>
              <a:latin typeface="Arial"/>
            </a:endParaRPr>
          </a:p>
        </p:txBody>
      </p:sp>
      <p:sp>
        <p:nvSpPr>
          <p:cNvPr id="363" name="PlaceHolder 2"/>
          <p:cNvSpPr>
            <a:spLocks noGrp="1"/>
          </p:cNvSpPr>
          <p:nvPr>
            <p:ph/>
          </p:nvPr>
        </p:nvSpPr>
        <p:spPr>
          <a:xfrm>
            <a:off x="1101600" y="1845720"/>
            <a:ext cx="10098720" cy="4023000"/>
          </a:xfrm>
          <a:prstGeom prst="rect">
            <a:avLst/>
          </a:prstGeom>
          <a:noFill/>
          <a:ln w="0">
            <a:noFill/>
          </a:ln>
        </p:spPr>
        <p:txBody>
          <a:bodyPr lIns="0" rIns="0" tIns="45720" bIns="45720" anchor="t">
            <a:normAutofit/>
          </a:bodyPr>
          <a:p>
            <a:pPr marL="457200" indent="-343080">
              <a:lnSpc>
                <a:spcPct val="90000"/>
              </a:lnSpc>
              <a:spcBef>
                <a:spcPts val="1199"/>
              </a:spcBef>
              <a:buClr>
                <a:srgbClr val="549e39"/>
              </a:buClr>
              <a:buFont typeface="Calibri"/>
              <a:buChar char=" "/>
            </a:pPr>
            <a:r>
              <a:rPr b="0" lang="es-ES" sz="2000" spc="-1" strike="noStrike">
                <a:solidFill>
                  <a:srgbClr val="3f3f3f"/>
                </a:solidFill>
                <a:latin typeface="Calibri"/>
                <a:ea typeface="Calibri"/>
              </a:rPr>
              <a:t>Aprobación de cursada:</a:t>
            </a:r>
            <a:endParaRPr b="0" lang="en-US" sz="2000" spc="-1" strike="noStrike">
              <a:solidFill>
                <a:srgbClr val="000000"/>
              </a:solidFill>
              <a:latin typeface="Arial"/>
            </a:endParaRPr>
          </a:p>
          <a:p>
            <a:pPr lvl="1" marL="914400" indent="-343080">
              <a:lnSpc>
                <a:spcPct val="90000"/>
              </a:lnSpc>
              <a:spcBef>
                <a:spcPts val="201"/>
              </a:spcBef>
              <a:buClr>
                <a:srgbClr val="549e39"/>
              </a:buClr>
              <a:buFont typeface="Calibri"/>
              <a:buChar char="◦"/>
            </a:pPr>
            <a:r>
              <a:rPr b="0" lang="es-ES" sz="2000" spc="-1" strike="noStrike">
                <a:solidFill>
                  <a:srgbClr val="3f3f3f"/>
                </a:solidFill>
                <a:latin typeface="Calibri"/>
                <a:ea typeface="Calibri"/>
              </a:rPr>
              <a:t>Exámenes Parciales</a:t>
            </a:r>
            <a:endParaRPr b="0" lang="en-US" sz="2000" spc="-1" strike="noStrike">
              <a:solidFill>
                <a:srgbClr val="000000"/>
              </a:solidFill>
              <a:latin typeface="Arial"/>
            </a:endParaRPr>
          </a:p>
          <a:p>
            <a:pPr marL="457200" indent="-228600">
              <a:lnSpc>
                <a:spcPct val="90000"/>
              </a:lnSpc>
              <a:spcBef>
                <a:spcPts val="1199"/>
              </a:spcBef>
              <a:buNone/>
              <a:tabLst>
                <a:tab algn="l" pos="0"/>
              </a:tabLst>
            </a:pPr>
            <a:endParaRPr b="0" lang="en-US" sz="2000" spc="-1" strike="noStrike">
              <a:solidFill>
                <a:srgbClr val="000000"/>
              </a:solidFill>
              <a:latin typeface="Arial"/>
            </a:endParaRPr>
          </a:p>
        </p:txBody>
      </p:sp>
      <p:sp>
        <p:nvSpPr>
          <p:cNvPr id="364" name="PlaceHolder 3"/>
          <p:cNvSpPr>
            <a:spLocks noGrp="1"/>
          </p:cNvSpPr>
          <p:nvPr>
            <p:ph type="sldNum" idx="99"/>
          </p:nvPr>
        </p:nvSpPr>
        <p:spPr>
          <a:xfrm>
            <a:off x="9940320" y="6459840"/>
            <a:ext cx="1316880" cy="364680"/>
          </a:xfrm>
          <a:prstGeom prst="rect">
            <a:avLst/>
          </a:prstGeom>
          <a:noFill/>
          <a:ln w="0">
            <a:noFill/>
          </a:ln>
        </p:spPr>
        <p:txBody>
          <a:bodyPr lIns="91440" rIns="91440" tIns="45720" bIns="45720" anchor="ctr">
            <a:norm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B02921AC-BCC6-4B1C-A98A-043017E5BB61}" type="slidenum">
              <a:rPr b="0" lang="es-ES" sz="1050" spc="-1" strike="noStrike">
                <a:solidFill>
                  <a:srgbClr val="ffffff"/>
                </a:solidFill>
                <a:latin typeface="Calibri"/>
                <a:ea typeface="Calibri"/>
              </a:rPr>
              <a:t>5</a:t>
            </a:fld>
            <a:endParaRPr b="0" lang="en-US" sz="1050" spc="-1" strike="noStrike">
              <a:solidFill>
                <a:srgbClr val="000000"/>
              </a:solidFill>
              <a:latin typeface="Times New Roman"/>
            </a:endParaRPr>
          </a:p>
        </p:txBody>
      </p:sp>
    </p:spTree>
  </p:cSld>
  <p:transition spd="med">
    <p:fade/>
  </p:transition>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5" name="PlaceHolder 1"/>
          <p:cNvSpPr>
            <a:spLocks noGrp="1"/>
          </p:cNvSpPr>
          <p:nvPr>
            <p:ph type="title"/>
          </p:nvPr>
        </p:nvSpPr>
        <p:spPr>
          <a:xfrm>
            <a:off x="626040" y="643320"/>
            <a:ext cx="10815840" cy="1128960"/>
          </a:xfrm>
          <a:prstGeom prst="rect">
            <a:avLst/>
          </a:prstGeom>
          <a:noFill/>
          <a:ln w="0">
            <a:noFill/>
          </a:ln>
        </p:spPr>
        <p:txBody>
          <a:bodyPr lIns="91440" rIns="91440" tIns="45720" bIns="45720" anchor="ctr">
            <a:normAutofit/>
          </a:bodyPr>
          <a:p>
            <a:pPr indent="0">
              <a:lnSpc>
                <a:spcPct val="85000"/>
              </a:lnSpc>
              <a:buNone/>
              <a:tabLst>
                <a:tab algn="l" pos="0"/>
              </a:tabLst>
            </a:pPr>
            <a:r>
              <a:rPr b="1" lang="es-ES" sz="4000" spc="-1" strike="noStrike">
                <a:solidFill>
                  <a:srgbClr val="3f3f3f"/>
                </a:solidFill>
                <a:latin typeface="Calibri"/>
                <a:ea typeface="Calibri"/>
              </a:rPr>
              <a:t>Observación del ambiente de trabajo</a:t>
            </a:r>
            <a:endParaRPr b="0" lang="en-US" sz="4000" spc="-1" strike="noStrike">
              <a:solidFill>
                <a:srgbClr val="000000"/>
              </a:solidFill>
              <a:latin typeface="Arial"/>
            </a:endParaRPr>
          </a:p>
        </p:txBody>
      </p:sp>
      <p:sp>
        <p:nvSpPr>
          <p:cNvPr id="636" name="PlaceHolder 2"/>
          <p:cNvSpPr>
            <a:spLocks noGrp="1"/>
          </p:cNvSpPr>
          <p:nvPr>
            <p:ph type="sldNum" idx="144"/>
          </p:nvPr>
        </p:nvSpPr>
        <p:spPr>
          <a:xfrm>
            <a:off x="9286560" y="2852640"/>
            <a:ext cx="2937600" cy="1048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AF162441-316A-4EDF-BB8F-3DDD504C32D6}" type="slidenum">
              <a:rPr b="0" lang="es-ES" sz="1050" spc="-1" strike="noStrike">
                <a:solidFill>
                  <a:srgbClr val="ffffff"/>
                </a:solidFill>
                <a:latin typeface="Calibri"/>
                <a:ea typeface="Calibri"/>
              </a:rPr>
              <a:t>50</a:t>
            </a:fld>
            <a:endParaRPr b="0" lang="en-US" sz="1050" spc="-1" strike="noStrike">
              <a:solidFill>
                <a:srgbClr val="000000"/>
              </a:solidFill>
              <a:latin typeface="Times New Roman"/>
            </a:endParaRPr>
          </a:p>
        </p:txBody>
      </p:sp>
      <p:sp>
        <p:nvSpPr>
          <p:cNvPr id="637" name="PlaceHolder 3"/>
          <p:cNvSpPr>
            <a:spLocks noGrp="1"/>
          </p:cNvSpPr>
          <p:nvPr>
            <p:ph/>
          </p:nvPr>
        </p:nvSpPr>
        <p:spPr>
          <a:xfrm>
            <a:off x="626040" y="1902600"/>
            <a:ext cx="9832320" cy="4478400"/>
          </a:xfrm>
          <a:prstGeom prst="rect">
            <a:avLst/>
          </a:prstGeom>
          <a:noFill/>
          <a:ln w="0">
            <a:noFill/>
          </a:ln>
        </p:spPr>
        <p:txBody>
          <a:bodyPr lIns="91440" rIns="91440" tIns="45720" bIns="45720" anchor="t">
            <a:normAutofit/>
          </a:bodyPr>
          <a:p>
            <a:pPr marL="68760" indent="-68760">
              <a:lnSpc>
                <a:spcPct val="85000"/>
              </a:lnSpc>
              <a:buClr>
                <a:srgbClr val="c00000"/>
              </a:buClr>
              <a:buFont typeface="Arial"/>
              <a:buChar char="»"/>
            </a:pPr>
            <a:r>
              <a:rPr b="0" lang="es-ES" sz="2400" spc="-1" strike="noStrike">
                <a:solidFill>
                  <a:srgbClr val="3f3f3f"/>
                </a:solidFill>
                <a:latin typeface="Calibri"/>
                <a:ea typeface="Calibri"/>
              </a:rPr>
              <a:t>El analista se convierte en observador de las personas y actividades con el objeto de aprender acerca del sistema.</a:t>
            </a:r>
            <a:endParaRPr b="0" lang="en-US" sz="2400" spc="-1" strike="noStrike">
              <a:solidFill>
                <a:srgbClr val="000000"/>
              </a:solidFill>
              <a:latin typeface="Arial"/>
            </a:endParaRPr>
          </a:p>
          <a:p>
            <a:pPr marL="68760" indent="-68760">
              <a:lnSpc>
                <a:spcPct val="85000"/>
              </a:lnSpc>
              <a:spcBef>
                <a:spcPts val="975"/>
              </a:spcBef>
              <a:buClr>
                <a:srgbClr val="c00000"/>
              </a:buClr>
              <a:buFont typeface="Arial"/>
              <a:buChar char="»"/>
            </a:pPr>
            <a:r>
              <a:rPr b="0" lang="es-ES" sz="2400" spc="-1" strike="noStrike">
                <a:solidFill>
                  <a:srgbClr val="3f3f3f"/>
                </a:solidFill>
                <a:latin typeface="Calibri"/>
                <a:ea typeface="Calibri"/>
              </a:rPr>
              <a:t>Lineamientos de la observación:</a:t>
            </a:r>
            <a:endParaRPr b="0" lang="en-US" sz="24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2400" spc="-1" strike="noStrike">
                <a:solidFill>
                  <a:srgbClr val="3f3f3f"/>
                </a:solidFill>
                <a:latin typeface="Calibri"/>
                <a:ea typeface="Calibri"/>
              </a:rPr>
              <a:t>Determinar quién y cuándo será observado.</a:t>
            </a:r>
            <a:endParaRPr b="0" lang="en-US" sz="24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2400" spc="-1" strike="noStrike">
                <a:solidFill>
                  <a:srgbClr val="3f3f3f"/>
                </a:solidFill>
                <a:latin typeface="Calibri"/>
                <a:ea typeface="Calibri"/>
              </a:rPr>
              <a:t>Obtener el permiso de la persona y explicar el porqué será observado.</a:t>
            </a:r>
            <a:endParaRPr b="0" lang="en-US" sz="24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2400" spc="-1" strike="noStrike">
                <a:solidFill>
                  <a:srgbClr val="3f3f3f"/>
                </a:solidFill>
                <a:latin typeface="Calibri"/>
                <a:ea typeface="Calibri"/>
              </a:rPr>
              <a:t>Mantener bajo perfil.</a:t>
            </a:r>
            <a:endParaRPr b="0" lang="en-US" sz="24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2400" spc="-1" strike="noStrike">
                <a:solidFill>
                  <a:srgbClr val="3f3f3f"/>
                </a:solidFill>
                <a:latin typeface="Calibri"/>
                <a:ea typeface="Calibri"/>
              </a:rPr>
              <a:t>Tomar nota de lo observado.</a:t>
            </a:r>
            <a:endParaRPr b="0" lang="en-US" sz="24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2400" spc="-1" strike="noStrike">
                <a:solidFill>
                  <a:srgbClr val="3f3f3f"/>
                </a:solidFill>
                <a:latin typeface="Calibri"/>
                <a:ea typeface="Calibri"/>
              </a:rPr>
              <a:t>Revisar las notas con la persona apropiada.</a:t>
            </a:r>
            <a:endParaRPr b="0" lang="en-US" sz="24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2400" spc="-1" strike="noStrike">
                <a:solidFill>
                  <a:srgbClr val="3f3f3f"/>
                </a:solidFill>
                <a:latin typeface="Calibri"/>
                <a:ea typeface="Calibri"/>
              </a:rPr>
              <a:t>No interrumpir a la persona en su trabajo.</a:t>
            </a:r>
            <a:endParaRPr b="0" lang="en-US" sz="2400" spc="-1" strike="noStrike">
              <a:solidFill>
                <a:srgbClr val="000000"/>
              </a:solidFill>
              <a:latin typeface="Arial"/>
            </a:endParaRPr>
          </a:p>
        </p:txBody>
      </p:sp>
      <p:sp>
        <p:nvSpPr>
          <p:cNvPr id="638" name="Google Shape;790;p112"/>
          <p:cNvSpPr/>
          <p:nvPr/>
        </p:nvSpPr>
        <p:spPr>
          <a:xfrm>
            <a:off x="4973040" y="18360"/>
            <a:ext cx="4131000" cy="328680"/>
          </a:xfrm>
          <a:prstGeom prst="rect">
            <a:avLst/>
          </a:prstGeom>
          <a:noFill/>
          <a:ln w="0">
            <a:noFill/>
          </a:ln>
        </p:spPr>
        <p:style>
          <a:lnRef idx="0"/>
          <a:fillRef idx="0"/>
          <a:effectRef idx="0"/>
          <a:fontRef idx="minor"/>
        </p:style>
        <p:txBody>
          <a:bodyPr anchor="ctr">
            <a:noAutofit/>
          </a:bodyPr>
          <a:p>
            <a:pPr algn="ctr">
              <a:lnSpc>
                <a:spcPct val="100000"/>
              </a:lnSpc>
              <a:tabLst>
                <a:tab algn="l" pos="0"/>
              </a:tabLst>
            </a:pPr>
            <a:r>
              <a:rPr b="0" lang="es-ES" sz="1200" spc="-1" strike="noStrike">
                <a:solidFill>
                  <a:srgbClr val="ffffff"/>
                </a:solidFill>
                <a:latin typeface="Calibri"/>
                <a:ea typeface="Calibri"/>
              </a:rPr>
              <a:t>Ingeniería de Software I  2013</a:t>
            </a:r>
            <a:endParaRPr b="0" lang="en-US" sz="1200" spc="-1" strike="noStrike">
              <a:solidFill>
                <a:srgbClr val="000000"/>
              </a:solidFill>
              <a:latin typeface="Arial"/>
            </a:endParaRPr>
          </a:p>
        </p:txBody>
      </p:sp>
      <p:pic>
        <p:nvPicPr>
          <p:cNvPr id="639" name="Google Shape;791;p112" descr="EtnografíaLas personas a menudo encuentran difícil describir &quot;lo que hacen&quot; pues lacostumbre les lleva a omitir detalles d..."/>
          <p:cNvPicPr/>
          <p:nvPr/>
        </p:nvPicPr>
        <p:blipFill>
          <a:blip r:embed="rId1"/>
          <a:srcRect l="29068" t="10881" r="27302" b="61467"/>
          <a:stretch/>
        </p:blipFill>
        <p:spPr>
          <a:xfrm>
            <a:off x="7349760" y="3933000"/>
            <a:ext cx="2854800" cy="2331720"/>
          </a:xfrm>
          <a:prstGeom prst="rect">
            <a:avLst/>
          </a:prstGeom>
          <a:ln w="0">
            <a:noFill/>
          </a:ln>
          <a:effectLst>
            <a:outerShdw algn="tl" blurRad="291960" dir="2700000" dist="139498" rotWithShape="0">
              <a:srgbClr val="333333">
                <a:alpha val="63000"/>
              </a:srgbClr>
            </a:outerShdw>
          </a:effectLst>
        </p:spPr>
      </p:pic>
    </p:spTree>
  </p:cSld>
  <p:transition spd="med">
    <p:fade/>
  </p:transition>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0" name="PlaceHolder 1"/>
          <p:cNvSpPr>
            <a:spLocks noGrp="1"/>
          </p:cNvSpPr>
          <p:nvPr>
            <p:ph type="title"/>
          </p:nvPr>
        </p:nvSpPr>
        <p:spPr>
          <a:xfrm>
            <a:off x="712440" y="347400"/>
            <a:ext cx="10815840" cy="1128960"/>
          </a:xfrm>
          <a:prstGeom prst="rect">
            <a:avLst/>
          </a:prstGeom>
          <a:noFill/>
          <a:ln w="0">
            <a:noFill/>
          </a:ln>
        </p:spPr>
        <p:txBody>
          <a:bodyPr lIns="91440" rIns="91440" tIns="45720" bIns="45720" anchor="ctr">
            <a:normAutofit/>
          </a:bodyPr>
          <a:p>
            <a:pPr indent="0">
              <a:lnSpc>
                <a:spcPct val="85000"/>
              </a:lnSpc>
              <a:buNone/>
              <a:tabLst>
                <a:tab algn="l" pos="0"/>
              </a:tabLst>
            </a:pPr>
            <a:r>
              <a:rPr b="1" lang="es-ES" sz="4000" spc="-1" strike="noStrike">
                <a:solidFill>
                  <a:srgbClr val="3f3f3f"/>
                </a:solidFill>
                <a:latin typeface="Calibri"/>
                <a:ea typeface="Calibri"/>
              </a:rPr>
              <a:t>Observación del ambiente de trabajo</a:t>
            </a:r>
            <a:endParaRPr b="0" lang="en-US" sz="4000" spc="-1" strike="noStrike">
              <a:solidFill>
                <a:srgbClr val="000000"/>
              </a:solidFill>
              <a:latin typeface="Arial"/>
            </a:endParaRPr>
          </a:p>
        </p:txBody>
      </p:sp>
      <p:sp>
        <p:nvSpPr>
          <p:cNvPr id="641" name="PlaceHolder 2"/>
          <p:cNvSpPr>
            <a:spLocks noGrp="1"/>
          </p:cNvSpPr>
          <p:nvPr>
            <p:ph type="sldNum" idx="145"/>
          </p:nvPr>
        </p:nvSpPr>
        <p:spPr>
          <a:xfrm>
            <a:off x="9286560" y="2852640"/>
            <a:ext cx="2937600" cy="1048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DCEB74E5-2AAA-42DD-9D68-26D4DB13EE6A}" type="slidenum">
              <a:rPr b="0" lang="es-ES" sz="1050" spc="-1" strike="noStrike">
                <a:solidFill>
                  <a:srgbClr val="ffffff"/>
                </a:solidFill>
                <a:latin typeface="Calibri"/>
                <a:ea typeface="Calibri"/>
              </a:rPr>
              <a:t>51</a:t>
            </a:fld>
            <a:endParaRPr b="0" lang="en-US" sz="1050" spc="-1" strike="noStrike">
              <a:solidFill>
                <a:srgbClr val="000000"/>
              </a:solidFill>
              <a:latin typeface="Times New Roman"/>
            </a:endParaRPr>
          </a:p>
        </p:txBody>
      </p:sp>
      <p:sp>
        <p:nvSpPr>
          <p:cNvPr id="642" name="PlaceHolder 3"/>
          <p:cNvSpPr>
            <a:spLocks noGrp="1"/>
          </p:cNvSpPr>
          <p:nvPr>
            <p:ph/>
          </p:nvPr>
        </p:nvSpPr>
        <p:spPr>
          <a:xfrm>
            <a:off x="626040" y="1654200"/>
            <a:ext cx="10555200" cy="4680000"/>
          </a:xfrm>
          <a:prstGeom prst="rect">
            <a:avLst/>
          </a:prstGeom>
          <a:noFill/>
          <a:ln w="0">
            <a:noFill/>
          </a:ln>
        </p:spPr>
        <p:txBody>
          <a:bodyPr lIns="91440" rIns="91440" tIns="45720" bIns="45720" anchor="t">
            <a:noAutofit/>
          </a:bodyPr>
          <a:p>
            <a:pPr marL="68760" indent="-68760">
              <a:lnSpc>
                <a:spcPct val="85000"/>
              </a:lnSpc>
              <a:buClr>
                <a:srgbClr val="c00000"/>
              </a:buClr>
              <a:buFont typeface="Arial"/>
              <a:buChar char="»"/>
            </a:pPr>
            <a:r>
              <a:rPr b="0" lang="es-ES" sz="2800" spc="-1" strike="noStrike">
                <a:solidFill>
                  <a:srgbClr val="3f3f3f"/>
                </a:solidFill>
                <a:latin typeface="Calibri"/>
                <a:ea typeface="Calibri"/>
              </a:rPr>
              <a:t>Ventajas</a:t>
            </a:r>
            <a:endParaRPr b="0" lang="en-US" sz="28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2400" spc="-1" strike="noStrike">
                <a:solidFill>
                  <a:srgbClr val="3f3f3f"/>
                </a:solidFill>
                <a:latin typeface="Calibri"/>
                <a:ea typeface="Calibri"/>
              </a:rPr>
              <a:t>Datos confiables </a:t>
            </a:r>
            <a:endParaRPr b="0" lang="en-US" sz="24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2400" spc="-1" strike="noStrike">
                <a:solidFill>
                  <a:srgbClr val="3f3f3f"/>
                </a:solidFill>
                <a:latin typeface="Calibri"/>
                <a:ea typeface="Calibri"/>
              </a:rPr>
              <a:t>El analista puede ver exactamente lo que se hace (tareas difíciles de explicar con palabras).</a:t>
            </a:r>
            <a:endParaRPr b="0" lang="en-US" sz="24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2400" spc="-1" strike="noStrike">
                <a:solidFill>
                  <a:srgbClr val="3f3f3f"/>
                </a:solidFill>
                <a:latin typeface="Calibri"/>
                <a:ea typeface="Calibri"/>
              </a:rPr>
              <a:t>Análisis de disposiciones físicas, tránsito, iluminación, ruido.</a:t>
            </a:r>
            <a:endParaRPr b="0" lang="en-US" sz="24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2400" spc="-1" strike="noStrike">
                <a:solidFill>
                  <a:srgbClr val="3f3f3f"/>
                </a:solidFill>
                <a:latin typeface="Calibri"/>
                <a:ea typeface="Calibri"/>
              </a:rPr>
              <a:t>Económica en comparación con otras técnicas.</a:t>
            </a:r>
            <a:endParaRPr b="0" lang="en-US" sz="2400" spc="-1" strike="noStrike">
              <a:solidFill>
                <a:srgbClr val="000000"/>
              </a:solidFill>
              <a:latin typeface="Arial"/>
            </a:endParaRPr>
          </a:p>
          <a:p>
            <a:pPr marL="68760" indent="-68760">
              <a:lnSpc>
                <a:spcPct val="85000"/>
              </a:lnSpc>
              <a:spcBef>
                <a:spcPts val="975"/>
              </a:spcBef>
              <a:buClr>
                <a:srgbClr val="c00000"/>
              </a:buClr>
              <a:buFont typeface="Arial"/>
              <a:buChar char="»"/>
            </a:pPr>
            <a:r>
              <a:rPr b="0" lang="es-ES" sz="3200" spc="-1" strike="noStrike">
                <a:solidFill>
                  <a:srgbClr val="3f3f3f"/>
                </a:solidFill>
                <a:latin typeface="Calibri"/>
                <a:ea typeface="Calibri"/>
              </a:rPr>
              <a:t>Desventajas</a:t>
            </a:r>
            <a:endParaRPr b="0" lang="en-US" sz="32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2400" spc="-1" strike="noStrike">
                <a:solidFill>
                  <a:srgbClr val="3f3f3f"/>
                </a:solidFill>
                <a:latin typeface="Calibri"/>
                <a:ea typeface="Calibri"/>
              </a:rPr>
              <a:t>La gente se siente incómoda siendo observada.</a:t>
            </a:r>
            <a:endParaRPr b="0" lang="en-US" sz="24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2400" spc="-1" strike="noStrike">
                <a:solidFill>
                  <a:srgbClr val="3f3f3f"/>
                </a:solidFill>
                <a:latin typeface="Calibri"/>
                <a:ea typeface="Calibri"/>
              </a:rPr>
              <a:t>Algunas actividades del sistema pueden ser realizadas en horarios incómodos.</a:t>
            </a:r>
            <a:endParaRPr b="0" lang="en-US" sz="24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2400" spc="-1" strike="noStrike">
                <a:solidFill>
                  <a:srgbClr val="3f3f3f"/>
                </a:solidFill>
                <a:latin typeface="Calibri"/>
                <a:ea typeface="Calibri"/>
              </a:rPr>
              <a:t>Las tareas están sujetas a interrupciones.</a:t>
            </a:r>
            <a:endParaRPr b="0" lang="en-US" sz="24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2400" spc="-1" strike="noStrike">
                <a:solidFill>
                  <a:srgbClr val="3f3f3f"/>
                </a:solidFill>
                <a:latin typeface="Calibri"/>
                <a:ea typeface="Calibri"/>
              </a:rPr>
              <a:t>Tener en cuenta que la persona observada puede estar realizando las tareas de la forma “correcta” y no como lo hace habitualmente.</a:t>
            </a:r>
            <a:endParaRPr b="0" lang="en-US" sz="2400" spc="-1" strike="noStrike">
              <a:solidFill>
                <a:srgbClr val="000000"/>
              </a:solidFill>
              <a:latin typeface="Arial"/>
            </a:endParaRPr>
          </a:p>
          <a:p>
            <a:pPr marL="260640" indent="-79200">
              <a:lnSpc>
                <a:spcPct val="85000"/>
              </a:lnSpc>
              <a:spcBef>
                <a:spcPts val="451"/>
              </a:spcBef>
              <a:buNone/>
              <a:tabLst>
                <a:tab algn="l" pos="0"/>
              </a:tabLst>
            </a:pPr>
            <a:endParaRPr b="0" lang="en-US" sz="2800" spc="-1" strike="noStrike">
              <a:solidFill>
                <a:srgbClr val="000000"/>
              </a:solidFill>
              <a:latin typeface="Arial"/>
            </a:endParaRPr>
          </a:p>
        </p:txBody>
      </p:sp>
      <p:sp>
        <p:nvSpPr>
          <p:cNvPr id="643" name="Google Shape;800;p113"/>
          <p:cNvSpPr/>
          <p:nvPr/>
        </p:nvSpPr>
        <p:spPr>
          <a:xfrm>
            <a:off x="4973040" y="18360"/>
            <a:ext cx="4131000" cy="328680"/>
          </a:xfrm>
          <a:prstGeom prst="rect">
            <a:avLst/>
          </a:prstGeom>
          <a:noFill/>
          <a:ln w="0">
            <a:noFill/>
          </a:ln>
        </p:spPr>
        <p:style>
          <a:lnRef idx="0"/>
          <a:fillRef idx="0"/>
          <a:effectRef idx="0"/>
          <a:fontRef idx="minor"/>
        </p:style>
        <p:txBody>
          <a:bodyPr anchor="ctr">
            <a:noAutofit/>
          </a:bodyPr>
          <a:p>
            <a:pPr algn="ctr">
              <a:lnSpc>
                <a:spcPct val="100000"/>
              </a:lnSpc>
              <a:tabLst>
                <a:tab algn="l" pos="0"/>
              </a:tabLst>
            </a:pPr>
            <a:r>
              <a:rPr b="0" lang="es-ES" sz="1200" spc="-1" strike="noStrike">
                <a:solidFill>
                  <a:srgbClr val="ffffff"/>
                </a:solidFill>
                <a:latin typeface="Calibri"/>
                <a:ea typeface="Calibri"/>
              </a:rPr>
              <a:t>Ingeniería de Software I  2013</a:t>
            </a:r>
            <a:endParaRPr b="0" lang="en-US" sz="1200" spc="-1" strike="noStrike">
              <a:solidFill>
                <a:srgbClr val="000000"/>
              </a:solidFill>
              <a:latin typeface="Arial"/>
            </a:endParaRPr>
          </a:p>
        </p:txBody>
      </p:sp>
    </p:spTree>
  </p:cSld>
  <p:transition spd="med">
    <p:fade/>
  </p:transition>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4" name="PlaceHolder 1"/>
          <p:cNvSpPr>
            <a:spLocks noGrp="1"/>
          </p:cNvSpPr>
          <p:nvPr>
            <p:ph type="title"/>
          </p:nvPr>
        </p:nvSpPr>
        <p:spPr>
          <a:xfrm>
            <a:off x="626040" y="643320"/>
            <a:ext cx="11130480" cy="1128960"/>
          </a:xfrm>
          <a:prstGeom prst="rect">
            <a:avLst/>
          </a:prstGeom>
          <a:noFill/>
          <a:ln w="0">
            <a:noFill/>
          </a:ln>
        </p:spPr>
        <p:txBody>
          <a:bodyPr lIns="91440" rIns="91440" tIns="45720" bIns="45720" anchor="ctr">
            <a:normAutofit/>
          </a:bodyPr>
          <a:p>
            <a:pPr indent="0">
              <a:lnSpc>
                <a:spcPct val="85000"/>
              </a:lnSpc>
              <a:buNone/>
              <a:tabLst>
                <a:tab algn="l" pos="0"/>
              </a:tabLst>
            </a:pPr>
            <a:r>
              <a:rPr b="1" lang="es-ES" sz="4000" spc="-1" strike="noStrike">
                <a:solidFill>
                  <a:srgbClr val="3f3f3f"/>
                </a:solidFill>
                <a:latin typeface="Calibri"/>
                <a:ea typeface="Calibri"/>
              </a:rPr>
              <a:t>Recopilación de información: Métodos interactivos</a:t>
            </a:r>
            <a:endParaRPr b="0" lang="en-US" sz="4000" spc="-1" strike="noStrike">
              <a:solidFill>
                <a:srgbClr val="000000"/>
              </a:solidFill>
              <a:latin typeface="Arial"/>
            </a:endParaRPr>
          </a:p>
        </p:txBody>
      </p:sp>
      <p:sp>
        <p:nvSpPr>
          <p:cNvPr id="645" name="PlaceHolder 2"/>
          <p:cNvSpPr>
            <a:spLocks noGrp="1"/>
          </p:cNvSpPr>
          <p:nvPr>
            <p:ph type="sldNum" idx="146"/>
          </p:nvPr>
        </p:nvSpPr>
        <p:spPr>
          <a:xfrm>
            <a:off x="9286560" y="2852640"/>
            <a:ext cx="2937600" cy="1048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C2258A33-4179-40F7-BD56-1595F39EE1F3}" type="slidenum">
              <a:rPr b="0" lang="es-ES" sz="1050" spc="-1" strike="noStrike">
                <a:solidFill>
                  <a:srgbClr val="ffffff"/>
                </a:solidFill>
                <a:latin typeface="Calibri"/>
                <a:ea typeface="Calibri"/>
              </a:rPr>
              <a:t>52</a:t>
            </a:fld>
            <a:endParaRPr b="0" lang="en-US" sz="1050" spc="-1" strike="noStrike">
              <a:solidFill>
                <a:srgbClr val="000000"/>
              </a:solidFill>
              <a:latin typeface="Times New Roman"/>
            </a:endParaRPr>
          </a:p>
        </p:txBody>
      </p:sp>
      <p:sp>
        <p:nvSpPr>
          <p:cNvPr id="646" name="PlaceHolder 3"/>
          <p:cNvSpPr>
            <a:spLocks noGrp="1"/>
          </p:cNvSpPr>
          <p:nvPr>
            <p:ph/>
          </p:nvPr>
        </p:nvSpPr>
        <p:spPr>
          <a:xfrm>
            <a:off x="626040" y="1902600"/>
            <a:ext cx="9832320" cy="4478400"/>
          </a:xfrm>
          <a:prstGeom prst="rect">
            <a:avLst/>
          </a:prstGeom>
          <a:noFill/>
          <a:ln w="0">
            <a:noFill/>
          </a:ln>
        </p:spPr>
        <p:txBody>
          <a:bodyPr lIns="91440" rIns="91440" tIns="45720" bIns="45720" anchor="t">
            <a:normAutofit/>
          </a:bodyPr>
          <a:p>
            <a:pPr marL="68760" indent="-68760" algn="just">
              <a:lnSpc>
                <a:spcPct val="85000"/>
              </a:lnSpc>
              <a:buNone/>
              <a:tabLst>
                <a:tab algn="l" pos="0"/>
              </a:tabLst>
            </a:pPr>
            <a:r>
              <a:rPr b="0" lang="es-ES" sz="2400" spc="-1" strike="noStrike">
                <a:solidFill>
                  <a:srgbClr val="3f3f3f"/>
                </a:solidFill>
                <a:latin typeface="Calibri"/>
                <a:ea typeface="Calibri"/>
              </a:rPr>
              <a:t>Hay métodos interactivos que pueden usarse para obtener los requerimientos de los miembros de la organización Aunque son distintos en su implementación, estos métodos tienen muchas cosas en común. La base es hablar con las personas en la organización y escuchar para comprender.</a:t>
            </a:r>
            <a:endParaRPr b="0" lang="en-US" sz="2400" spc="-1" strike="noStrike">
              <a:solidFill>
                <a:srgbClr val="000000"/>
              </a:solidFill>
              <a:latin typeface="Arial"/>
            </a:endParaRPr>
          </a:p>
          <a:p>
            <a:pPr marL="68760" indent="-68760">
              <a:lnSpc>
                <a:spcPct val="85000"/>
              </a:lnSpc>
              <a:spcBef>
                <a:spcPts val="975"/>
              </a:spcBef>
              <a:buNone/>
              <a:tabLst>
                <a:tab algn="l" pos="0"/>
              </a:tabLst>
            </a:pPr>
            <a:r>
              <a:rPr b="0" lang="es-ES" sz="2400" spc="-1" strike="noStrike">
                <a:solidFill>
                  <a:srgbClr val="3f3f3f"/>
                </a:solidFill>
                <a:latin typeface="Calibri"/>
                <a:ea typeface="Calibri"/>
              </a:rPr>
              <a:t>Cada uno cuenta con su propio proceso establecido</a:t>
            </a:r>
            <a:endParaRPr b="0" lang="en-US" sz="2400" spc="-1" strike="noStrike">
              <a:solidFill>
                <a:srgbClr val="000000"/>
              </a:solidFill>
              <a:latin typeface="Arial"/>
            </a:endParaRPr>
          </a:p>
          <a:p>
            <a:pPr marL="706320" indent="-361800">
              <a:lnSpc>
                <a:spcPct val="85000"/>
              </a:lnSpc>
              <a:spcBef>
                <a:spcPts val="451"/>
              </a:spcBef>
              <a:buNone/>
              <a:tabLst>
                <a:tab algn="l" pos="0"/>
              </a:tabLst>
            </a:pPr>
            <a:endParaRPr b="0" lang="en-US" sz="2400" spc="-1" strike="noStrike">
              <a:solidFill>
                <a:srgbClr val="000000"/>
              </a:solidFill>
              <a:latin typeface="Arial"/>
            </a:endParaRPr>
          </a:p>
          <a:p>
            <a:pPr lvl="1" marL="706320" indent="-514440">
              <a:lnSpc>
                <a:spcPct val="85000"/>
              </a:lnSpc>
              <a:spcBef>
                <a:spcPts val="451"/>
              </a:spcBef>
              <a:buClr>
                <a:srgbClr val="262626"/>
              </a:buClr>
              <a:buFont typeface="Noto Sans Symbols"/>
              <a:buChar char="⮚"/>
              <a:tabLst>
                <a:tab algn="l" pos="0"/>
              </a:tabLst>
            </a:pPr>
            <a:r>
              <a:rPr b="0" lang="es-ES" sz="2400" spc="-1" strike="noStrike">
                <a:solidFill>
                  <a:srgbClr val="3f3f3f"/>
                </a:solidFill>
                <a:latin typeface="Calibri"/>
                <a:ea typeface="Calibri"/>
              </a:rPr>
              <a:t>Cuestionarios.</a:t>
            </a:r>
            <a:endParaRPr b="0" lang="en-US" sz="2400" spc="-1" strike="noStrike">
              <a:solidFill>
                <a:srgbClr val="000000"/>
              </a:solidFill>
              <a:latin typeface="Arial"/>
            </a:endParaRPr>
          </a:p>
          <a:p>
            <a:pPr lvl="1" marL="706320" indent="-514440">
              <a:lnSpc>
                <a:spcPct val="85000"/>
              </a:lnSpc>
              <a:spcBef>
                <a:spcPts val="451"/>
              </a:spcBef>
              <a:buClr>
                <a:srgbClr val="262626"/>
              </a:buClr>
              <a:buFont typeface="Noto Sans Symbols"/>
              <a:buChar char="⮚"/>
              <a:tabLst>
                <a:tab algn="l" pos="0"/>
              </a:tabLst>
            </a:pPr>
            <a:r>
              <a:rPr b="0" lang="es-ES" sz="2400" spc="-1" strike="noStrike">
                <a:solidFill>
                  <a:srgbClr val="3f3f3f"/>
                </a:solidFill>
                <a:latin typeface="Calibri"/>
                <a:ea typeface="Calibri"/>
              </a:rPr>
              <a:t>Entrevistas.</a:t>
            </a:r>
            <a:endParaRPr b="0" lang="en-US" sz="2400" spc="-1" strike="noStrike">
              <a:solidFill>
                <a:srgbClr val="000000"/>
              </a:solidFill>
              <a:latin typeface="Arial"/>
            </a:endParaRPr>
          </a:p>
          <a:p>
            <a:pPr lvl="1" marL="706320" indent="-514440">
              <a:lnSpc>
                <a:spcPct val="85000"/>
              </a:lnSpc>
              <a:spcBef>
                <a:spcPts val="451"/>
              </a:spcBef>
              <a:buClr>
                <a:srgbClr val="262626"/>
              </a:buClr>
              <a:buFont typeface="Noto Sans Symbols"/>
              <a:buChar char="⮚"/>
              <a:tabLst>
                <a:tab algn="l" pos="0"/>
              </a:tabLst>
            </a:pPr>
            <a:r>
              <a:rPr b="0" lang="es-ES" sz="2400" spc="-1" strike="noStrike">
                <a:solidFill>
                  <a:srgbClr val="3f3f3f"/>
                </a:solidFill>
                <a:latin typeface="Calibri"/>
                <a:ea typeface="Calibri"/>
              </a:rPr>
              <a:t>Planeación conjunta de Requerimientos (JRP o JAD).</a:t>
            </a:r>
            <a:endParaRPr b="0" lang="en-US" sz="2400" spc="-1" strike="noStrike">
              <a:solidFill>
                <a:srgbClr val="000000"/>
              </a:solidFill>
              <a:latin typeface="Arial"/>
            </a:endParaRPr>
          </a:p>
          <a:p>
            <a:pPr lvl="1" marL="706320" indent="-514440">
              <a:lnSpc>
                <a:spcPct val="85000"/>
              </a:lnSpc>
              <a:spcBef>
                <a:spcPts val="451"/>
              </a:spcBef>
              <a:buClr>
                <a:srgbClr val="262626"/>
              </a:buClr>
              <a:buFont typeface="Noto Sans Symbols"/>
              <a:buChar char="⮚"/>
              <a:tabLst>
                <a:tab algn="l" pos="0"/>
              </a:tabLst>
            </a:pPr>
            <a:r>
              <a:rPr b="0" lang="es-ES" sz="2400" spc="-1" strike="noStrike">
                <a:solidFill>
                  <a:srgbClr val="3f3f3f"/>
                </a:solidFill>
                <a:latin typeface="Calibri"/>
                <a:ea typeface="Calibri"/>
              </a:rPr>
              <a:t>Lluvia de Ideas - Brainstorming.</a:t>
            </a:r>
            <a:endParaRPr b="0" lang="en-US" sz="2400" spc="-1" strike="noStrike">
              <a:solidFill>
                <a:srgbClr val="000000"/>
              </a:solidFill>
              <a:latin typeface="Arial"/>
            </a:endParaRPr>
          </a:p>
        </p:txBody>
      </p:sp>
      <p:sp>
        <p:nvSpPr>
          <p:cNvPr id="647" name="Google Shape;808;p114"/>
          <p:cNvSpPr/>
          <p:nvPr/>
        </p:nvSpPr>
        <p:spPr>
          <a:xfrm>
            <a:off x="4951800" y="18360"/>
            <a:ext cx="4131000" cy="328680"/>
          </a:xfrm>
          <a:prstGeom prst="rect">
            <a:avLst/>
          </a:prstGeom>
          <a:noFill/>
          <a:ln w="0">
            <a:noFill/>
          </a:ln>
        </p:spPr>
        <p:style>
          <a:lnRef idx="0"/>
          <a:fillRef idx="0"/>
          <a:effectRef idx="0"/>
          <a:fontRef idx="minor"/>
        </p:style>
        <p:txBody>
          <a:bodyPr anchor="ctr">
            <a:noAutofit/>
          </a:bodyPr>
          <a:p>
            <a:pPr algn="ctr">
              <a:lnSpc>
                <a:spcPct val="100000"/>
              </a:lnSpc>
              <a:tabLst>
                <a:tab algn="l" pos="0"/>
              </a:tabLst>
            </a:pPr>
            <a:r>
              <a:rPr b="0" lang="es-ES" sz="1200" spc="-1" strike="noStrike">
                <a:solidFill>
                  <a:srgbClr val="ffffff"/>
                </a:solidFill>
                <a:latin typeface="Calibri"/>
                <a:ea typeface="Calibri"/>
              </a:rPr>
              <a:t>Ingeniería de Software I  2013</a:t>
            </a:r>
            <a:endParaRPr b="0" lang="en-US" sz="1200" spc="-1" strike="noStrike">
              <a:solidFill>
                <a:srgbClr val="000000"/>
              </a:solidFill>
              <a:latin typeface="Arial"/>
            </a:endParaRPr>
          </a:p>
        </p:txBody>
      </p:sp>
      <p:sp>
        <p:nvSpPr>
          <p:cNvPr id="648" name="Google Shape;809;p114"/>
          <p:cNvSpPr/>
          <p:nvPr/>
        </p:nvSpPr>
        <p:spPr>
          <a:xfrm>
            <a:off x="156240" y="-122040"/>
            <a:ext cx="305640" cy="304560"/>
          </a:xfrm>
          <a:prstGeom prst="rect">
            <a:avLst/>
          </a:prstGeom>
          <a:noFill/>
          <a:ln w="0">
            <a:noFill/>
          </a:ln>
        </p:spPr>
        <p:style>
          <a:lnRef idx="0"/>
          <a:fillRef idx="0"/>
          <a:effectRef idx="0"/>
          <a:fontRef idx="minor"/>
        </p:style>
        <p:txBody>
          <a:bodyPr anchor="t">
            <a:noAutofit/>
          </a:bodyPr>
          <a:p>
            <a:pPr>
              <a:lnSpc>
                <a:spcPct val="100000"/>
              </a:lnSpc>
              <a:tabLst>
                <a:tab algn="l" pos="0"/>
              </a:tabLst>
            </a:pPr>
            <a:endParaRPr b="0" lang="en-US" sz="1800" spc="-1" strike="noStrike">
              <a:solidFill>
                <a:schemeClr val="dk1"/>
              </a:solidFill>
              <a:latin typeface="Calibri"/>
              <a:ea typeface="Calibri"/>
            </a:endParaRPr>
          </a:p>
        </p:txBody>
      </p:sp>
      <p:pic>
        <p:nvPicPr>
          <p:cNvPr id="649" name="Google Shape;810;p114" descr="Imagen relacionada"/>
          <p:cNvPicPr/>
          <p:nvPr/>
        </p:nvPicPr>
        <p:blipFill>
          <a:blip r:embed="rId1"/>
          <a:stretch/>
        </p:blipFill>
        <p:spPr>
          <a:xfrm>
            <a:off x="8361720" y="2637000"/>
            <a:ext cx="3394800" cy="3619080"/>
          </a:xfrm>
          <a:prstGeom prst="rect">
            <a:avLst/>
          </a:prstGeom>
          <a:ln w="0">
            <a:noFill/>
          </a:ln>
        </p:spPr>
      </p:pic>
    </p:spTree>
  </p:cSld>
  <p:transition spd="med">
    <p:fade/>
  </p:transition>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0" name="PlaceHolder 1"/>
          <p:cNvSpPr>
            <a:spLocks noGrp="1"/>
          </p:cNvSpPr>
          <p:nvPr>
            <p:ph type="title"/>
          </p:nvPr>
        </p:nvSpPr>
        <p:spPr>
          <a:xfrm>
            <a:off x="626040" y="499680"/>
            <a:ext cx="10850040" cy="1272960"/>
          </a:xfrm>
          <a:prstGeom prst="rect">
            <a:avLst/>
          </a:prstGeom>
          <a:noFill/>
          <a:ln w="0">
            <a:noFill/>
          </a:ln>
        </p:spPr>
        <p:txBody>
          <a:bodyPr lIns="91440" rIns="91440" tIns="45720" bIns="45720" anchor="ctr">
            <a:noAutofit/>
          </a:bodyPr>
          <a:p>
            <a:pPr indent="0">
              <a:lnSpc>
                <a:spcPct val="85000"/>
              </a:lnSpc>
              <a:buNone/>
              <a:tabLst>
                <a:tab algn="l" pos="0"/>
              </a:tabLst>
            </a:pPr>
            <a:r>
              <a:rPr b="1" lang="es-ES" sz="4000" spc="-1" strike="noStrike">
                <a:solidFill>
                  <a:srgbClr val="3f3f3f"/>
                </a:solidFill>
                <a:latin typeface="Calibri"/>
                <a:ea typeface="Calibri"/>
              </a:rPr>
              <a:t>Planeación Conjunta de Requerimientos (JRP)</a:t>
            </a:r>
            <a:endParaRPr b="0" lang="en-US" sz="4000" spc="-1" strike="noStrike">
              <a:solidFill>
                <a:srgbClr val="000000"/>
              </a:solidFill>
              <a:latin typeface="Arial"/>
            </a:endParaRPr>
          </a:p>
        </p:txBody>
      </p:sp>
      <p:sp>
        <p:nvSpPr>
          <p:cNvPr id="651" name="PlaceHolder 2"/>
          <p:cNvSpPr>
            <a:spLocks noGrp="1"/>
          </p:cNvSpPr>
          <p:nvPr>
            <p:ph/>
          </p:nvPr>
        </p:nvSpPr>
        <p:spPr>
          <a:xfrm>
            <a:off x="770400" y="1917000"/>
            <a:ext cx="10049040" cy="4104000"/>
          </a:xfrm>
          <a:prstGeom prst="rect">
            <a:avLst/>
          </a:prstGeom>
          <a:noFill/>
          <a:ln w="0">
            <a:noFill/>
          </a:ln>
        </p:spPr>
        <p:txBody>
          <a:bodyPr lIns="91440" rIns="91440" tIns="45720" bIns="45720" anchor="t">
            <a:normAutofit/>
          </a:bodyPr>
          <a:p>
            <a:pPr marL="68760" indent="-68760">
              <a:lnSpc>
                <a:spcPct val="85000"/>
              </a:lnSpc>
              <a:buNone/>
              <a:tabLst>
                <a:tab algn="l" pos="0"/>
              </a:tabLst>
            </a:pPr>
            <a:r>
              <a:rPr b="0" lang="es-ES" sz="2400" spc="-1" strike="noStrike">
                <a:solidFill>
                  <a:schemeClr val="dk1"/>
                </a:solidFill>
                <a:latin typeface="Calibri"/>
                <a:ea typeface="Calibri"/>
              </a:rPr>
              <a:t>Proceso mediante el cual se conducen reuniones de grupo altamente estructurados con el propósito de analizar problemas y definir requerimientos </a:t>
            </a:r>
            <a:endParaRPr b="0" lang="en-US" sz="2400" spc="-1" strike="noStrike">
              <a:solidFill>
                <a:srgbClr val="000000"/>
              </a:solidFill>
              <a:latin typeface="Arial"/>
            </a:endParaRPr>
          </a:p>
          <a:p>
            <a:pPr marL="68760" indent="0">
              <a:lnSpc>
                <a:spcPct val="85000"/>
              </a:lnSpc>
              <a:spcBef>
                <a:spcPts val="975"/>
              </a:spcBef>
              <a:buNone/>
              <a:tabLst>
                <a:tab algn="l" pos="0"/>
              </a:tabLst>
            </a:pPr>
            <a:endParaRPr b="0" lang="en-US" sz="2400" spc="-1" strike="noStrike">
              <a:solidFill>
                <a:srgbClr val="000000"/>
              </a:solidFill>
              <a:latin typeface="Arial"/>
            </a:endParaRPr>
          </a:p>
          <a:p>
            <a:pPr marL="68760" indent="-68760">
              <a:lnSpc>
                <a:spcPct val="85000"/>
              </a:lnSpc>
              <a:spcBef>
                <a:spcPts val="975"/>
              </a:spcBef>
              <a:buClr>
                <a:srgbClr val="549e39"/>
              </a:buClr>
              <a:buFont typeface="Calibri"/>
              <a:buChar char="»"/>
              <a:tabLst>
                <a:tab algn="l" pos="0"/>
              </a:tabLst>
            </a:pPr>
            <a:r>
              <a:rPr b="0" lang="es-ES" sz="2400" spc="-1" strike="noStrike">
                <a:solidFill>
                  <a:schemeClr val="dk1"/>
                </a:solidFill>
                <a:latin typeface="Calibri"/>
                <a:ea typeface="Calibri"/>
              </a:rPr>
              <a:t>Requiere de extenso entrenamiento</a:t>
            </a:r>
            <a:endParaRPr b="0" lang="en-US" sz="2400" spc="-1" strike="noStrike">
              <a:solidFill>
                <a:srgbClr val="000000"/>
              </a:solidFill>
              <a:latin typeface="Arial"/>
            </a:endParaRPr>
          </a:p>
          <a:p>
            <a:pPr marL="68760" indent="-68760">
              <a:lnSpc>
                <a:spcPct val="85000"/>
              </a:lnSpc>
              <a:spcBef>
                <a:spcPts val="975"/>
              </a:spcBef>
              <a:buClr>
                <a:srgbClr val="549e39"/>
              </a:buClr>
              <a:buFont typeface="Calibri"/>
              <a:buChar char="»"/>
              <a:tabLst>
                <a:tab algn="l" pos="0"/>
              </a:tabLst>
            </a:pPr>
            <a:r>
              <a:rPr b="0" lang="es-ES" sz="2400" spc="-1" strike="noStrike">
                <a:solidFill>
                  <a:schemeClr val="dk1"/>
                </a:solidFill>
                <a:latin typeface="Calibri"/>
                <a:ea typeface="Calibri"/>
              </a:rPr>
              <a:t>Reduce el tiempo de exploración de requisitos</a:t>
            </a:r>
            <a:endParaRPr b="0" lang="en-US" sz="2400" spc="-1" strike="noStrike">
              <a:solidFill>
                <a:srgbClr val="000000"/>
              </a:solidFill>
              <a:latin typeface="Arial"/>
            </a:endParaRPr>
          </a:p>
          <a:p>
            <a:pPr marL="68760" indent="-68760">
              <a:lnSpc>
                <a:spcPct val="85000"/>
              </a:lnSpc>
              <a:spcBef>
                <a:spcPts val="975"/>
              </a:spcBef>
              <a:buClr>
                <a:srgbClr val="549e39"/>
              </a:buClr>
              <a:buFont typeface="Calibri"/>
              <a:buChar char="»"/>
              <a:tabLst>
                <a:tab algn="l" pos="0"/>
              </a:tabLst>
            </a:pPr>
            <a:r>
              <a:rPr b="0" lang="es-ES" sz="2400" spc="-1" strike="noStrike">
                <a:solidFill>
                  <a:schemeClr val="dk1"/>
                </a:solidFill>
                <a:latin typeface="Calibri"/>
                <a:ea typeface="Calibri"/>
              </a:rPr>
              <a:t>Amplia participación de los integrantes </a:t>
            </a:r>
            <a:endParaRPr b="0" lang="en-US" sz="2400" spc="-1" strike="noStrike">
              <a:solidFill>
                <a:srgbClr val="000000"/>
              </a:solidFill>
              <a:latin typeface="Arial"/>
            </a:endParaRPr>
          </a:p>
          <a:p>
            <a:pPr marL="68760" indent="-68760">
              <a:lnSpc>
                <a:spcPct val="85000"/>
              </a:lnSpc>
              <a:spcBef>
                <a:spcPts val="975"/>
              </a:spcBef>
              <a:buClr>
                <a:srgbClr val="549e39"/>
              </a:buClr>
              <a:buFont typeface="Calibri"/>
              <a:buChar char="»"/>
              <a:tabLst>
                <a:tab algn="l" pos="0"/>
              </a:tabLst>
            </a:pPr>
            <a:r>
              <a:rPr b="0" lang="es-ES" sz="2400" spc="-1" strike="noStrike">
                <a:solidFill>
                  <a:schemeClr val="dk1"/>
                </a:solidFill>
                <a:latin typeface="Calibri"/>
                <a:ea typeface="Calibri"/>
              </a:rPr>
              <a:t>Se trabaja sobre lo que se va generando</a:t>
            </a:r>
            <a:endParaRPr b="0" lang="en-US" sz="2400" spc="-1" strike="noStrike">
              <a:solidFill>
                <a:srgbClr val="000000"/>
              </a:solidFill>
              <a:latin typeface="Arial"/>
            </a:endParaRPr>
          </a:p>
          <a:p>
            <a:pPr marL="68760" indent="-68760">
              <a:lnSpc>
                <a:spcPct val="85000"/>
              </a:lnSpc>
              <a:spcBef>
                <a:spcPts val="975"/>
              </a:spcBef>
              <a:buClr>
                <a:srgbClr val="549e39"/>
              </a:buClr>
              <a:buFont typeface="Calibri"/>
              <a:buChar char="»"/>
              <a:tabLst>
                <a:tab algn="l" pos="0"/>
              </a:tabLst>
            </a:pPr>
            <a:r>
              <a:rPr b="0" lang="es-ES" sz="2400" spc="-1" strike="noStrike">
                <a:solidFill>
                  <a:schemeClr val="dk1"/>
                </a:solidFill>
                <a:latin typeface="Calibri"/>
                <a:ea typeface="Calibri"/>
              </a:rPr>
              <a:t>Alguna bibliografía la menciona como JAD (Joint Application Design)</a:t>
            </a:r>
            <a:endParaRPr b="0" lang="en-US" sz="2400" spc="-1" strike="noStrike">
              <a:solidFill>
                <a:srgbClr val="000000"/>
              </a:solidFill>
              <a:latin typeface="Arial"/>
            </a:endParaRPr>
          </a:p>
        </p:txBody>
      </p:sp>
      <p:sp>
        <p:nvSpPr>
          <p:cNvPr id="652" name="PlaceHolder 3"/>
          <p:cNvSpPr>
            <a:spLocks noGrp="1"/>
          </p:cNvSpPr>
          <p:nvPr>
            <p:ph type="sldNum" idx="147"/>
          </p:nvPr>
        </p:nvSpPr>
        <p:spPr>
          <a:xfrm>
            <a:off x="9303480" y="2781000"/>
            <a:ext cx="2937600" cy="13968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7719" spc="-1" strike="noStrike">
                <a:solidFill>
                  <a:srgbClr val="ffbfbf"/>
                </a:solidFill>
                <a:latin typeface="Calibri"/>
                <a:ea typeface="Calibri"/>
              </a:defRPr>
            </a:lvl1pPr>
          </a:lstStyle>
          <a:p>
            <a:pPr indent="0" algn="r">
              <a:lnSpc>
                <a:spcPct val="100000"/>
              </a:lnSpc>
              <a:buNone/>
              <a:tabLst>
                <a:tab algn="l" pos="0"/>
              </a:tabLst>
            </a:pPr>
            <a:fld id="{9D38CCCA-0CF1-4E7F-B4E6-10FB5BFE19B0}" type="slidenum">
              <a:rPr b="0" lang="es-ES" sz="7719" spc="-1" strike="noStrike">
                <a:solidFill>
                  <a:srgbClr val="ffbfbf"/>
                </a:solidFill>
                <a:latin typeface="Calibri"/>
                <a:ea typeface="Calibri"/>
              </a:rPr>
              <a:t>&lt;number&gt;</a:t>
            </a:fld>
            <a:endParaRPr b="0" lang="en-US" sz="7719" spc="-1" strike="noStrike">
              <a:solidFill>
                <a:srgbClr val="000000"/>
              </a:solidFill>
              <a:latin typeface="Times New Roman"/>
            </a:endParaRPr>
          </a:p>
        </p:txBody>
      </p:sp>
      <p:pic>
        <p:nvPicPr>
          <p:cNvPr id="653" name="Google Shape;818;p144" descr="http://blog.commlabindia.com/wp-content/uploads/2011/11/methods-to-organize.jpg"/>
          <p:cNvPicPr/>
          <p:nvPr/>
        </p:nvPicPr>
        <p:blipFill>
          <a:blip r:embed="rId1"/>
          <a:stretch/>
        </p:blipFill>
        <p:spPr>
          <a:xfrm>
            <a:off x="8940240" y="2781000"/>
            <a:ext cx="2390400" cy="1904760"/>
          </a:xfrm>
          <a:prstGeom prst="rect">
            <a:avLst/>
          </a:prstGeom>
          <a:ln w="0">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4" name="PlaceHolder 1"/>
          <p:cNvSpPr>
            <a:spLocks noGrp="1"/>
          </p:cNvSpPr>
          <p:nvPr>
            <p:ph type="title"/>
          </p:nvPr>
        </p:nvSpPr>
        <p:spPr>
          <a:xfrm>
            <a:off x="626040" y="499680"/>
            <a:ext cx="10850040" cy="1272960"/>
          </a:xfrm>
          <a:prstGeom prst="rect">
            <a:avLst/>
          </a:prstGeom>
          <a:noFill/>
          <a:ln w="0">
            <a:noFill/>
          </a:ln>
        </p:spPr>
        <p:txBody>
          <a:bodyPr lIns="91440" rIns="91440" tIns="45720" bIns="45720" anchor="ctr">
            <a:noAutofit/>
          </a:bodyPr>
          <a:p>
            <a:pPr indent="0">
              <a:lnSpc>
                <a:spcPct val="85000"/>
              </a:lnSpc>
              <a:buNone/>
              <a:tabLst>
                <a:tab algn="l" pos="0"/>
              </a:tabLst>
            </a:pPr>
            <a:r>
              <a:rPr b="1" lang="es-ES" sz="4000" spc="-1" strike="noStrike">
                <a:solidFill>
                  <a:srgbClr val="3f3f3f"/>
                </a:solidFill>
                <a:latin typeface="Calibri"/>
                <a:ea typeface="Calibri"/>
              </a:rPr>
              <a:t>Planeación Conjunta de Requerimientos (JRP)</a:t>
            </a:r>
            <a:endParaRPr b="0" lang="en-US" sz="4000" spc="-1" strike="noStrike">
              <a:solidFill>
                <a:srgbClr val="000000"/>
              </a:solidFill>
              <a:latin typeface="Arial"/>
            </a:endParaRPr>
          </a:p>
        </p:txBody>
      </p:sp>
      <p:sp>
        <p:nvSpPr>
          <p:cNvPr id="655" name="PlaceHolder 2"/>
          <p:cNvSpPr>
            <a:spLocks noGrp="1"/>
          </p:cNvSpPr>
          <p:nvPr>
            <p:ph/>
          </p:nvPr>
        </p:nvSpPr>
        <p:spPr>
          <a:xfrm>
            <a:off x="842760" y="2061000"/>
            <a:ext cx="9976680" cy="3240000"/>
          </a:xfrm>
          <a:prstGeom prst="rect">
            <a:avLst/>
          </a:prstGeom>
          <a:noFill/>
          <a:ln w="0">
            <a:noFill/>
          </a:ln>
        </p:spPr>
        <p:txBody>
          <a:bodyPr lIns="91440" rIns="91440" tIns="45720" bIns="45720" anchor="t">
            <a:normAutofit/>
          </a:bodyPr>
          <a:p>
            <a:pPr marL="68760" indent="-68760">
              <a:lnSpc>
                <a:spcPct val="75000"/>
              </a:lnSpc>
              <a:buClr>
                <a:srgbClr val="549e39"/>
              </a:buClr>
              <a:buFont typeface="Calibri"/>
              <a:buChar char="»"/>
            </a:pPr>
            <a:r>
              <a:rPr b="0" lang="es-ES" sz="2800" spc="-1" strike="noStrike">
                <a:solidFill>
                  <a:schemeClr val="dk1"/>
                </a:solidFill>
                <a:latin typeface="Calibri"/>
                <a:ea typeface="Calibri"/>
              </a:rPr>
              <a:t>Ventajas</a:t>
            </a:r>
            <a:endParaRPr b="0" lang="en-US" sz="2800" spc="-1" strike="noStrike">
              <a:solidFill>
                <a:srgbClr val="000000"/>
              </a:solidFill>
              <a:latin typeface="Arial"/>
            </a:endParaRPr>
          </a:p>
          <a:p>
            <a:pPr lvl="1" marL="260640" indent="-257040">
              <a:lnSpc>
                <a:spcPct val="75000"/>
              </a:lnSpc>
              <a:spcBef>
                <a:spcPts val="451"/>
              </a:spcBef>
              <a:buClr>
                <a:srgbClr val="000000"/>
              </a:buClr>
              <a:buFont typeface="Calibri"/>
              <a:buChar char=" "/>
            </a:pPr>
            <a:r>
              <a:rPr b="0" lang="es-ES" sz="2400" spc="-1" strike="noStrike">
                <a:solidFill>
                  <a:schemeClr val="dk1"/>
                </a:solidFill>
                <a:latin typeface="Calibri"/>
                <a:ea typeface="Calibri"/>
              </a:rPr>
              <a:t>Ahorro de tiempo</a:t>
            </a:r>
            <a:endParaRPr b="0" lang="en-US" sz="2400" spc="-1" strike="noStrike">
              <a:solidFill>
                <a:srgbClr val="000000"/>
              </a:solidFill>
              <a:latin typeface="Arial"/>
            </a:endParaRPr>
          </a:p>
          <a:p>
            <a:pPr lvl="1" marL="260640" indent="-257040">
              <a:lnSpc>
                <a:spcPct val="75000"/>
              </a:lnSpc>
              <a:spcBef>
                <a:spcPts val="451"/>
              </a:spcBef>
              <a:buClr>
                <a:srgbClr val="000000"/>
              </a:buClr>
              <a:buFont typeface="Calibri"/>
              <a:buChar char=" "/>
            </a:pPr>
            <a:r>
              <a:rPr b="0" lang="es-ES" sz="2400" spc="-1" strike="noStrike">
                <a:solidFill>
                  <a:schemeClr val="dk1"/>
                </a:solidFill>
                <a:latin typeface="Calibri"/>
                <a:ea typeface="Calibri"/>
              </a:rPr>
              <a:t>Usuarios involucrados</a:t>
            </a:r>
            <a:endParaRPr b="0" lang="en-US" sz="2400" spc="-1" strike="noStrike">
              <a:solidFill>
                <a:srgbClr val="000000"/>
              </a:solidFill>
              <a:latin typeface="Arial"/>
            </a:endParaRPr>
          </a:p>
          <a:p>
            <a:pPr lvl="1" marL="260640" indent="-257040">
              <a:lnSpc>
                <a:spcPct val="75000"/>
              </a:lnSpc>
              <a:spcBef>
                <a:spcPts val="451"/>
              </a:spcBef>
              <a:buClr>
                <a:srgbClr val="000000"/>
              </a:buClr>
              <a:buFont typeface="Calibri"/>
              <a:buChar char=" "/>
            </a:pPr>
            <a:r>
              <a:rPr b="0" lang="es-ES" sz="2400" spc="-1" strike="noStrike">
                <a:solidFill>
                  <a:schemeClr val="dk1"/>
                </a:solidFill>
                <a:latin typeface="Calibri"/>
                <a:ea typeface="Calibri"/>
              </a:rPr>
              <a:t>Desarrollos creativos</a:t>
            </a:r>
            <a:endParaRPr b="0" lang="en-US" sz="2400" spc="-1" strike="noStrike">
              <a:solidFill>
                <a:srgbClr val="000000"/>
              </a:solidFill>
              <a:latin typeface="Arial"/>
            </a:endParaRPr>
          </a:p>
          <a:p>
            <a:pPr marL="68760" indent="0">
              <a:lnSpc>
                <a:spcPct val="75000"/>
              </a:lnSpc>
              <a:spcBef>
                <a:spcPts val="975"/>
              </a:spcBef>
              <a:buNone/>
              <a:tabLst>
                <a:tab algn="l" pos="0"/>
              </a:tabLst>
            </a:pPr>
            <a:endParaRPr b="0" lang="en-US" sz="2800" spc="-1" strike="noStrike">
              <a:solidFill>
                <a:srgbClr val="000000"/>
              </a:solidFill>
              <a:latin typeface="Arial"/>
            </a:endParaRPr>
          </a:p>
          <a:p>
            <a:pPr marL="68760" indent="-68760">
              <a:lnSpc>
                <a:spcPct val="75000"/>
              </a:lnSpc>
              <a:spcBef>
                <a:spcPts val="975"/>
              </a:spcBef>
              <a:buClr>
                <a:srgbClr val="549e39"/>
              </a:buClr>
              <a:buFont typeface="Calibri"/>
              <a:buChar char="»"/>
              <a:tabLst>
                <a:tab algn="l" pos="0"/>
              </a:tabLst>
            </a:pPr>
            <a:r>
              <a:rPr b="0" lang="es-ES" sz="2800" spc="-1" strike="noStrike">
                <a:solidFill>
                  <a:schemeClr val="dk1"/>
                </a:solidFill>
                <a:latin typeface="Calibri"/>
                <a:ea typeface="Calibri"/>
              </a:rPr>
              <a:t>Desventajas</a:t>
            </a:r>
            <a:endParaRPr b="0" lang="en-US" sz="2800" spc="-1" strike="noStrike">
              <a:solidFill>
                <a:srgbClr val="000000"/>
              </a:solidFill>
              <a:latin typeface="Arial"/>
            </a:endParaRPr>
          </a:p>
          <a:p>
            <a:pPr lvl="1" marL="260640" indent="-257040">
              <a:lnSpc>
                <a:spcPct val="75000"/>
              </a:lnSpc>
              <a:spcBef>
                <a:spcPts val="451"/>
              </a:spcBef>
              <a:buClr>
                <a:srgbClr val="000000"/>
              </a:buClr>
              <a:buFont typeface="Calibri"/>
              <a:buChar char=" "/>
              <a:tabLst>
                <a:tab algn="l" pos="0"/>
              </a:tabLst>
            </a:pPr>
            <a:r>
              <a:rPr b="0" lang="es-ES" sz="2400" spc="-1" strike="noStrike">
                <a:solidFill>
                  <a:schemeClr val="dk1"/>
                </a:solidFill>
                <a:latin typeface="Calibri"/>
                <a:ea typeface="Calibri"/>
              </a:rPr>
              <a:t>Es difícil organizar los horarios de los involucrados</a:t>
            </a:r>
            <a:endParaRPr b="0" lang="en-US" sz="2400" spc="-1" strike="noStrike">
              <a:solidFill>
                <a:srgbClr val="000000"/>
              </a:solidFill>
              <a:latin typeface="Arial"/>
            </a:endParaRPr>
          </a:p>
          <a:p>
            <a:pPr lvl="1" marL="260640" indent="-257040">
              <a:lnSpc>
                <a:spcPct val="75000"/>
              </a:lnSpc>
              <a:spcBef>
                <a:spcPts val="451"/>
              </a:spcBef>
              <a:buClr>
                <a:srgbClr val="000000"/>
              </a:buClr>
              <a:buFont typeface="Calibri"/>
              <a:buChar char=" "/>
              <a:tabLst>
                <a:tab algn="l" pos="0"/>
              </a:tabLst>
            </a:pPr>
            <a:r>
              <a:rPr b="0" lang="es-ES" sz="2400" spc="-1" strike="noStrike">
                <a:solidFill>
                  <a:schemeClr val="dk1"/>
                </a:solidFill>
                <a:latin typeface="Calibri"/>
                <a:ea typeface="Calibri"/>
              </a:rPr>
              <a:t>Es complejo encontrar un grupo de participantes integrados y organizados</a:t>
            </a:r>
            <a:endParaRPr b="0" lang="en-US" sz="2400" spc="-1" strike="noStrike">
              <a:solidFill>
                <a:srgbClr val="000000"/>
              </a:solidFill>
              <a:latin typeface="Arial"/>
            </a:endParaRPr>
          </a:p>
          <a:p>
            <a:pPr marL="68760" indent="0">
              <a:lnSpc>
                <a:spcPct val="75000"/>
              </a:lnSpc>
              <a:spcBef>
                <a:spcPts val="975"/>
              </a:spcBef>
              <a:buNone/>
              <a:tabLst>
                <a:tab algn="l" pos="0"/>
              </a:tabLst>
            </a:pPr>
            <a:endParaRPr b="0" lang="en-US" sz="2400" spc="-1" strike="noStrike">
              <a:solidFill>
                <a:srgbClr val="000000"/>
              </a:solidFill>
              <a:latin typeface="Arial"/>
            </a:endParaRPr>
          </a:p>
        </p:txBody>
      </p:sp>
      <p:sp>
        <p:nvSpPr>
          <p:cNvPr id="656" name="PlaceHolder 3"/>
          <p:cNvSpPr>
            <a:spLocks noGrp="1"/>
          </p:cNvSpPr>
          <p:nvPr>
            <p:ph type="sldNum" idx="148"/>
          </p:nvPr>
        </p:nvSpPr>
        <p:spPr>
          <a:xfrm>
            <a:off x="9303480" y="2781000"/>
            <a:ext cx="2937600" cy="13968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7719" spc="-1" strike="noStrike">
                <a:solidFill>
                  <a:srgbClr val="ffbfbf"/>
                </a:solidFill>
                <a:latin typeface="Calibri"/>
                <a:ea typeface="Calibri"/>
              </a:defRPr>
            </a:lvl1pPr>
          </a:lstStyle>
          <a:p>
            <a:pPr indent="0" algn="r">
              <a:lnSpc>
                <a:spcPct val="100000"/>
              </a:lnSpc>
              <a:buNone/>
              <a:tabLst>
                <a:tab algn="l" pos="0"/>
              </a:tabLst>
            </a:pPr>
            <a:fld id="{8BCC099F-037F-4191-B7F5-C380EB60FFEE}" type="slidenum">
              <a:rPr b="0" lang="es-ES" sz="7719" spc="-1" strike="noStrike">
                <a:solidFill>
                  <a:srgbClr val="ffbfbf"/>
                </a:solidFill>
                <a:latin typeface="Calibri"/>
                <a:ea typeface="Calibri"/>
              </a:rPr>
              <a:t>&lt;number&gt;</a:t>
            </a:fld>
            <a:endParaRPr b="0" lang="en-US" sz="7719"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7" name="PlaceHolder 1"/>
          <p:cNvSpPr>
            <a:spLocks noGrp="1"/>
          </p:cNvSpPr>
          <p:nvPr>
            <p:ph type="title"/>
          </p:nvPr>
        </p:nvSpPr>
        <p:spPr>
          <a:xfrm>
            <a:off x="626040" y="499680"/>
            <a:ext cx="10850040" cy="1272960"/>
          </a:xfrm>
          <a:prstGeom prst="rect">
            <a:avLst/>
          </a:prstGeom>
          <a:noFill/>
          <a:ln w="0">
            <a:noFill/>
          </a:ln>
        </p:spPr>
        <p:txBody>
          <a:bodyPr lIns="91440" rIns="91440" tIns="45720" bIns="45720" anchor="ctr">
            <a:noAutofit/>
          </a:bodyPr>
          <a:p>
            <a:pPr indent="0">
              <a:buNone/>
            </a:pPr>
            <a:endParaRPr b="0" lang="en-US" sz="4800" spc="-1" strike="noStrike">
              <a:solidFill>
                <a:srgbClr val="3f3f3f"/>
              </a:solidFill>
              <a:latin typeface="Calibri"/>
              <a:ea typeface="Calibri"/>
            </a:endParaRPr>
          </a:p>
        </p:txBody>
      </p:sp>
      <p:sp>
        <p:nvSpPr>
          <p:cNvPr id="658" name="PlaceHolder 2"/>
          <p:cNvSpPr>
            <a:spLocks noGrp="1"/>
          </p:cNvSpPr>
          <p:nvPr>
            <p:ph/>
          </p:nvPr>
        </p:nvSpPr>
        <p:spPr>
          <a:xfrm>
            <a:off x="529560" y="260640"/>
            <a:ext cx="10901880" cy="5976360"/>
          </a:xfrm>
          <a:prstGeom prst="rect">
            <a:avLst/>
          </a:prstGeom>
          <a:noFill/>
          <a:ln w="0">
            <a:noFill/>
          </a:ln>
        </p:spPr>
        <p:txBody>
          <a:bodyPr lIns="91440" rIns="91440" tIns="45720" bIns="45720" anchor="t">
            <a:normAutofit/>
          </a:bodyPr>
          <a:p>
            <a:pPr indent="0">
              <a:spcBef>
                <a:spcPts val="1417"/>
              </a:spcBef>
              <a:buNone/>
            </a:pPr>
            <a:endParaRPr b="0" lang="en-US" sz="2000" spc="-1" strike="noStrike">
              <a:solidFill>
                <a:srgbClr val="3f3f3f"/>
              </a:solidFill>
              <a:latin typeface="Calibri"/>
              <a:ea typeface="Calibri"/>
            </a:endParaRPr>
          </a:p>
        </p:txBody>
      </p:sp>
      <p:sp>
        <p:nvSpPr>
          <p:cNvPr id="659" name="PlaceHolder 3"/>
          <p:cNvSpPr>
            <a:spLocks noGrp="1"/>
          </p:cNvSpPr>
          <p:nvPr>
            <p:ph type="sldNum" idx="149"/>
          </p:nvPr>
        </p:nvSpPr>
        <p:spPr>
          <a:xfrm>
            <a:off x="9303480" y="2781000"/>
            <a:ext cx="2937600" cy="13968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7719" spc="-1" strike="noStrike">
                <a:solidFill>
                  <a:schemeClr val="lt1"/>
                </a:solidFill>
                <a:latin typeface="Calibri"/>
                <a:ea typeface="Calibri"/>
              </a:defRPr>
            </a:lvl1pPr>
          </a:lstStyle>
          <a:p>
            <a:pPr indent="0" algn="r">
              <a:lnSpc>
                <a:spcPct val="100000"/>
              </a:lnSpc>
              <a:buNone/>
              <a:tabLst>
                <a:tab algn="l" pos="0"/>
              </a:tabLst>
            </a:pPr>
            <a:fld id="{AE7CF3E0-6541-4C18-9329-23FCE42CD8CD}" type="slidenum">
              <a:rPr b="0" lang="es-ES" sz="7719" spc="-1" strike="noStrike">
                <a:solidFill>
                  <a:schemeClr val="lt1"/>
                </a:solidFill>
                <a:latin typeface="Calibri"/>
                <a:ea typeface="Calibri"/>
              </a:rPr>
              <a:t>&lt;number&gt;</a:t>
            </a:fld>
            <a:endParaRPr b="0" lang="en-US" sz="7719" spc="-1" strike="noStrike">
              <a:solidFill>
                <a:srgbClr val="000000"/>
              </a:solidFill>
              <a:latin typeface="Times New Roman"/>
            </a:endParaRPr>
          </a:p>
        </p:txBody>
      </p:sp>
      <p:pic>
        <p:nvPicPr>
          <p:cNvPr id="660" name="Google Shape;834;p146" descr=""/>
          <p:cNvPicPr/>
          <p:nvPr/>
        </p:nvPicPr>
        <p:blipFill>
          <a:blip r:embed="rId1"/>
          <a:srcRect l="1859" t="8179" r="5065" b="4868"/>
          <a:stretch/>
        </p:blipFill>
        <p:spPr>
          <a:xfrm>
            <a:off x="1898280" y="53640"/>
            <a:ext cx="8241840" cy="5832360"/>
          </a:xfrm>
          <a:prstGeom prst="rect">
            <a:avLst/>
          </a:prstGeom>
          <a:ln w="0">
            <a:noFill/>
          </a:ln>
        </p:spPr>
      </p:pic>
      <p:sp>
        <p:nvSpPr>
          <p:cNvPr id="661" name="Google Shape;835;p146"/>
          <p:cNvSpPr/>
          <p:nvPr/>
        </p:nvSpPr>
        <p:spPr>
          <a:xfrm>
            <a:off x="6988320" y="620640"/>
            <a:ext cx="3722400" cy="1332360"/>
          </a:xfrm>
          <a:prstGeom prst="wedgeRoundRectCallout">
            <a:avLst>
              <a:gd name="adj1" fmla="val 10709"/>
              <a:gd name="adj2" fmla="val 163639"/>
              <a:gd name="adj3" fmla="val 16667"/>
            </a:avLst>
          </a:prstGeom>
          <a:solidFill>
            <a:srgbClr val="cbcbcb"/>
          </a:solidFill>
          <a:ln w="12700">
            <a:solidFill>
              <a:srgbClr val="8c0000"/>
            </a:solidFill>
            <a:round/>
          </a:ln>
        </p:spPr>
        <p:style>
          <a:lnRef idx="0"/>
          <a:fillRef idx="0"/>
          <a:effectRef idx="0"/>
          <a:fontRef idx="minor"/>
        </p:style>
        <p:txBody>
          <a:bodyPr lIns="0" rIns="0" tIns="0" bIns="36000" anchor="ctr">
            <a:noAutofit/>
          </a:bodyPr>
          <a:p>
            <a:pPr marL="457200">
              <a:lnSpc>
                <a:spcPct val="100000"/>
              </a:lnSpc>
              <a:tabLst>
                <a:tab algn="l" pos="0"/>
              </a:tabLst>
            </a:pPr>
            <a:r>
              <a:rPr b="1" lang="es-ES" sz="1800" spc="-1" strike="noStrike">
                <a:solidFill>
                  <a:schemeClr val="dk1"/>
                </a:solidFill>
                <a:latin typeface="Calibri"/>
                <a:ea typeface="Calibri"/>
              </a:rPr>
              <a:t>Facilitador: </a:t>
            </a:r>
            <a:r>
              <a:rPr b="0" lang="es-ES" sz="1600" spc="-1" strike="noStrike">
                <a:solidFill>
                  <a:schemeClr val="dk1"/>
                </a:solidFill>
                <a:latin typeface="Calibri"/>
                <a:ea typeface="Calibri"/>
              </a:rPr>
              <a:t>Dirige las sesiones y tiene amplias habilidades de comunicación  y negociación</a:t>
            </a:r>
            <a:endParaRPr b="0" lang="en-US" sz="1600" spc="-1" strike="noStrike">
              <a:solidFill>
                <a:srgbClr val="000000"/>
              </a:solidFill>
              <a:latin typeface="Arial"/>
            </a:endParaRPr>
          </a:p>
          <a:p>
            <a:pPr algn="ctr">
              <a:lnSpc>
                <a:spcPct val="100000"/>
              </a:lnSpc>
              <a:tabLst>
                <a:tab algn="l" pos="0"/>
              </a:tabLst>
            </a:pPr>
            <a:endParaRPr b="0" lang="en-US" sz="1800" spc="-1" strike="noStrike">
              <a:solidFill>
                <a:srgbClr val="000000"/>
              </a:solidFill>
              <a:latin typeface="Arial"/>
            </a:endParaRPr>
          </a:p>
        </p:txBody>
      </p:sp>
      <p:sp>
        <p:nvSpPr>
          <p:cNvPr id="662" name="Google Shape;836;p146"/>
          <p:cNvSpPr/>
          <p:nvPr/>
        </p:nvSpPr>
        <p:spPr>
          <a:xfrm>
            <a:off x="3050640" y="710640"/>
            <a:ext cx="3722400" cy="1332360"/>
          </a:xfrm>
          <a:prstGeom prst="wedgeRoundRectCallout">
            <a:avLst>
              <a:gd name="adj1" fmla="val 22084"/>
              <a:gd name="adj2" fmla="val 137766"/>
              <a:gd name="adj3" fmla="val 16667"/>
            </a:avLst>
          </a:prstGeom>
          <a:solidFill>
            <a:srgbClr val="cbcbcb"/>
          </a:solidFill>
          <a:ln w="12700">
            <a:solidFill>
              <a:srgbClr val="8c0000"/>
            </a:solidFill>
            <a:round/>
          </a:ln>
        </p:spPr>
        <p:style>
          <a:lnRef idx="0"/>
          <a:fillRef idx="0"/>
          <a:effectRef idx="0"/>
          <a:fontRef idx="minor"/>
        </p:style>
        <p:txBody>
          <a:bodyPr lIns="0" rIns="0" tIns="0" bIns="36000" anchor="ctr">
            <a:noAutofit/>
          </a:bodyPr>
          <a:p>
            <a:pPr marL="457200">
              <a:lnSpc>
                <a:spcPct val="100000"/>
              </a:lnSpc>
              <a:tabLst>
                <a:tab algn="l" pos="0"/>
              </a:tabLst>
            </a:pPr>
            <a:r>
              <a:rPr b="1" lang="es-ES" sz="1800" spc="-1" strike="noStrike">
                <a:solidFill>
                  <a:schemeClr val="dk1"/>
                </a:solidFill>
                <a:latin typeface="Calibri"/>
                <a:ea typeface="Calibri"/>
              </a:rPr>
              <a:t>Usuarios y Gerentes </a:t>
            </a:r>
            <a:r>
              <a:rPr b="0" lang="es-ES" sz="1800" spc="-1" strike="noStrike">
                <a:solidFill>
                  <a:schemeClr val="dk1"/>
                </a:solidFill>
                <a:latin typeface="Calibri"/>
                <a:ea typeface="Calibri"/>
              </a:rPr>
              <a:t>:</a:t>
            </a:r>
            <a:r>
              <a:rPr b="0" lang="es-ES" sz="1600" spc="-1" strike="noStrike">
                <a:solidFill>
                  <a:schemeClr val="dk1"/>
                </a:solidFill>
                <a:latin typeface="Calibri"/>
                <a:ea typeface="Calibri"/>
              </a:rPr>
              <a:t>Los usuarios comunican los requerimientos y los gerentes los aprueban</a:t>
            </a:r>
            <a:endParaRPr b="0" lang="en-US" sz="1600" spc="-1" strike="noStrike">
              <a:solidFill>
                <a:srgbClr val="000000"/>
              </a:solidFill>
              <a:latin typeface="Arial"/>
            </a:endParaRPr>
          </a:p>
          <a:p>
            <a:pPr algn="ctr">
              <a:lnSpc>
                <a:spcPct val="100000"/>
              </a:lnSpc>
              <a:tabLst>
                <a:tab algn="l" pos="0"/>
              </a:tabLst>
            </a:pPr>
            <a:endParaRPr b="0" lang="en-US" sz="1800" spc="-1" strike="noStrike">
              <a:solidFill>
                <a:srgbClr val="000000"/>
              </a:solidFill>
              <a:latin typeface="Arial"/>
            </a:endParaRPr>
          </a:p>
        </p:txBody>
      </p:sp>
      <p:sp>
        <p:nvSpPr>
          <p:cNvPr id="663" name="Google Shape;837;p146"/>
          <p:cNvSpPr/>
          <p:nvPr/>
        </p:nvSpPr>
        <p:spPr>
          <a:xfrm>
            <a:off x="2544120" y="4221000"/>
            <a:ext cx="3503520" cy="1033920"/>
          </a:xfrm>
          <a:prstGeom prst="wedgeRoundRectCallout">
            <a:avLst>
              <a:gd name="adj1" fmla="val 89527"/>
              <a:gd name="adj2" fmla="val 77444"/>
              <a:gd name="adj3" fmla="val 16667"/>
            </a:avLst>
          </a:prstGeom>
          <a:solidFill>
            <a:srgbClr val="cbcbcb"/>
          </a:solidFill>
          <a:ln w="12700">
            <a:solidFill>
              <a:srgbClr val="8c0000"/>
            </a:solidFill>
            <a:round/>
          </a:ln>
        </p:spPr>
        <p:style>
          <a:lnRef idx="0"/>
          <a:fillRef idx="0"/>
          <a:effectRef idx="0"/>
          <a:fontRef idx="minor"/>
        </p:style>
        <p:txBody>
          <a:bodyPr lIns="0" rIns="0" tIns="0" bIns="36000" anchor="ctr">
            <a:noAutofit/>
          </a:bodyPr>
          <a:p>
            <a:pPr marL="457200">
              <a:lnSpc>
                <a:spcPct val="100000"/>
              </a:lnSpc>
              <a:tabLst>
                <a:tab algn="l" pos="0"/>
              </a:tabLst>
            </a:pPr>
            <a:r>
              <a:rPr b="1" lang="es-ES" sz="1800" spc="-1" strike="noStrike">
                <a:solidFill>
                  <a:schemeClr val="dk1"/>
                </a:solidFill>
                <a:latin typeface="Calibri"/>
                <a:ea typeface="Calibri"/>
              </a:rPr>
              <a:t>Secretarios</a:t>
            </a:r>
            <a:r>
              <a:rPr b="0" lang="es-ES" sz="1800" spc="-1" strike="noStrike">
                <a:solidFill>
                  <a:schemeClr val="dk1"/>
                </a:solidFill>
                <a:latin typeface="Calibri"/>
                <a:ea typeface="Calibri"/>
              </a:rPr>
              <a:t>: </a:t>
            </a:r>
            <a:r>
              <a:rPr b="0" lang="es-ES" sz="1600" spc="-1" strike="noStrike">
                <a:solidFill>
                  <a:schemeClr val="dk1"/>
                </a:solidFill>
                <a:latin typeface="Calibri"/>
                <a:ea typeface="Calibri"/>
              </a:rPr>
              <a:t>Llevan el registro de la sesión y van publicando los resultados realizados</a:t>
            </a:r>
            <a:endParaRPr b="0" lang="en-US" sz="1600" spc="-1" strike="noStrike">
              <a:solidFill>
                <a:srgbClr val="000000"/>
              </a:solidFill>
              <a:latin typeface="Arial"/>
            </a:endParaRPr>
          </a:p>
          <a:p>
            <a:pPr algn="ctr">
              <a:lnSpc>
                <a:spcPct val="100000"/>
              </a:lnSpc>
              <a:tabLst>
                <a:tab algn="l" pos="0"/>
              </a:tabLst>
            </a:pPr>
            <a:endParaRPr b="0" lang="en-US" sz="1800" spc="-1" strike="noStrike">
              <a:solidFill>
                <a:srgbClr val="000000"/>
              </a:solidFill>
              <a:latin typeface="Arial"/>
            </a:endParaRPr>
          </a:p>
        </p:txBody>
      </p:sp>
      <p:sp>
        <p:nvSpPr>
          <p:cNvPr id="664" name="Google Shape;838;p146"/>
          <p:cNvSpPr/>
          <p:nvPr/>
        </p:nvSpPr>
        <p:spPr>
          <a:xfrm>
            <a:off x="1510560" y="3213000"/>
            <a:ext cx="3236040" cy="788400"/>
          </a:xfrm>
          <a:prstGeom prst="wedgeRoundRectCallout">
            <a:avLst>
              <a:gd name="adj1" fmla="val -26617"/>
              <a:gd name="adj2" fmla="val 183022"/>
              <a:gd name="adj3" fmla="val 16667"/>
            </a:avLst>
          </a:prstGeom>
          <a:solidFill>
            <a:srgbClr val="cbcbcb"/>
          </a:solidFill>
          <a:ln w="12700">
            <a:solidFill>
              <a:srgbClr val="8c0000"/>
            </a:solidFill>
            <a:round/>
          </a:ln>
        </p:spPr>
        <p:style>
          <a:lnRef idx="0"/>
          <a:fillRef idx="0"/>
          <a:effectRef idx="0"/>
          <a:fontRef idx="minor"/>
        </p:style>
        <p:txBody>
          <a:bodyPr lIns="0" rIns="0" tIns="0" bIns="36000" anchor="ctr">
            <a:noAutofit/>
          </a:bodyPr>
          <a:p>
            <a:pPr marL="457200">
              <a:lnSpc>
                <a:spcPct val="100000"/>
              </a:lnSpc>
              <a:tabLst>
                <a:tab algn="l" pos="0"/>
              </a:tabLst>
            </a:pPr>
            <a:r>
              <a:rPr b="1" lang="es-ES" sz="1800" spc="-1" strike="noStrike">
                <a:solidFill>
                  <a:schemeClr val="dk1"/>
                </a:solidFill>
                <a:latin typeface="Calibri"/>
                <a:ea typeface="Calibri"/>
              </a:rPr>
              <a:t>Equipos de TI </a:t>
            </a:r>
            <a:r>
              <a:rPr b="0" lang="es-ES" sz="1800" spc="-1" strike="noStrike">
                <a:solidFill>
                  <a:schemeClr val="dk1"/>
                </a:solidFill>
                <a:latin typeface="Calibri"/>
                <a:ea typeface="Calibri"/>
              </a:rPr>
              <a:t>:</a:t>
            </a:r>
            <a:r>
              <a:rPr b="0" lang="es-ES" sz="1600" spc="-1" strike="noStrike">
                <a:solidFill>
                  <a:schemeClr val="dk1"/>
                </a:solidFill>
                <a:latin typeface="Calibri"/>
                <a:ea typeface="Calibri"/>
              </a:rPr>
              <a:t>Escuchan y toman nota de los requerimientos </a:t>
            </a:r>
            <a:endParaRPr b="0" lang="en-US" sz="1600" spc="-1" strike="noStrike">
              <a:solidFill>
                <a:srgbClr val="000000"/>
              </a:solidFill>
              <a:latin typeface="Arial"/>
            </a:endParaRPr>
          </a:p>
        </p:txBody>
      </p:sp>
      <p:sp>
        <p:nvSpPr>
          <p:cNvPr id="665" name="Google Shape;839;p146"/>
          <p:cNvSpPr/>
          <p:nvPr/>
        </p:nvSpPr>
        <p:spPr>
          <a:xfrm>
            <a:off x="2971800" y="47160"/>
            <a:ext cx="4397760" cy="1332360"/>
          </a:xfrm>
          <a:prstGeom prst="wedgeRoundRectCallout">
            <a:avLst>
              <a:gd name="adj1" fmla="val 29891"/>
              <a:gd name="adj2" fmla="val 47775"/>
              <a:gd name="adj3" fmla="val 16667"/>
            </a:avLst>
          </a:prstGeom>
          <a:solidFill>
            <a:srgbClr val="cbcbcb"/>
          </a:solidFill>
          <a:ln w="12700">
            <a:solidFill>
              <a:srgbClr val="8c0000"/>
            </a:solidFill>
            <a:round/>
          </a:ln>
        </p:spPr>
        <p:style>
          <a:lnRef idx="0"/>
          <a:fillRef idx="0"/>
          <a:effectRef idx="0"/>
          <a:fontRef idx="minor"/>
        </p:style>
        <p:txBody>
          <a:bodyPr lIns="0" rIns="0" tIns="0" bIns="36000" anchor="ctr">
            <a:noAutofit/>
          </a:bodyPr>
          <a:p>
            <a:pPr marL="457200">
              <a:lnSpc>
                <a:spcPct val="100000"/>
              </a:lnSpc>
              <a:tabLst>
                <a:tab algn="l" pos="0"/>
              </a:tabLst>
            </a:pPr>
            <a:r>
              <a:rPr b="1" lang="es-ES" sz="1800" spc="-1" strike="noStrike">
                <a:solidFill>
                  <a:schemeClr val="dk1"/>
                </a:solidFill>
                <a:latin typeface="Calibri"/>
                <a:ea typeface="Calibri"/>
              </a:rPr>
              <a:t>Patrocinador :</a:t>
            </a:r>
            <a:r>
              <a:rPr b="0" lang="es-ES" sz="1600" spc="-1" strike="noStrike">
                <a:solidFill>
                  <a:schemeClr val="dk1"/>
                </a:solidFill>
                <a:latin typeface="Calibri"/>
                <a:ea typeface="Calibri"/>
              </a:rPr>
              <a:t>Miembro de la dirección con autoridad sobre los departamentos que participan, es el responsable del proyecto, toma las decisiones finales</a:t>
            </a:r>
            <a:endParaRPr b="0" lang="en-US" sz="1600" spc="-1" strike="noStrike">
              <a:solidFill>
                <a:srgbClr val="000000"/>
              </a:solidFill>
              <a:latin typeface="Arial"/>
            </a:endParaRPr>
          </a:p>
          <a:p>
            <a:pPr algn="ctr">
              <a:lnSpc>
                <a:spcPct val="100000"/>
              </a:lnSpc>
              <a:tabLst>
                <a:tab algn="l" pos="0"/>
              </a:tabLst>
            </a:pPr>
            <a:endParaRPr b="0" lang="en-US" sz="1800" spc="-1" strike="noStrike">
              <a:solidFill>
                <a:srgbClr val="000000"/>
              </a:solidFill>
              <a:latin typeface="Arial"/>
            </a:endParaRPr>
          </a:p>
        </p:txBody>
      </p:sp>
      <p:sp>
        <p:nvSpPr>
          <p:cNvPr id="666" name="Google Shape;840;p146"/>
          <p:cNvSpPr/>
          <p:nvPr/>
        </p:nvSpPr>
        <p:spPr>
          <a:xfrm>
            <a:off x="8422200" y="101880"/>
            <a:ext cx="1813680" cy="82260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2400" spc="-1" strike="noStrike">
                <a:solidFill>
                  <a:schemeClr val="dk1"/>
                </a:solidFill>
                <a:latin typeface="Calibri"/>
                <a:ea typeface="Calibri"/>
              </a:rPr>
              <a:t>Participantes</a:t>
            </a:r>
            <a:endParaRPr b="0" lang="en-US" sz="2400" spc="-1" strike="noStrike">
              <a:solidFill>
                <a:srgbClr val="000000"/>
              </a:solidFill>
              <a:latin typeface="Arial"/>
            </a:endParaRPr>
          </a:p>
        </p:txBody>
      </p:sp>
    </p:spTree>
  </p:cSld>
  <p:transition spd="med">
    <p:fade/>
  </p:transition>
  <p:timing>
    <p:tnLst>
      <p:par>
        <p:cTn id="373" dur="indefinite" restart="never" nodeType="tmRoot">
          <p:childTnLst>
            <p:seq>
              <p:cTn id="374" dur="indefinite" nodeType="mainSeq">
                <p:childTnLst>
                  <p:par>
                    <p:cTn id="375" fill="hold">
                      <p:stCondLst>
                        <p:cond delay="indefinite"/>
                      </p:stCondLst>
                      <p:childTnLst>
                        <p:par>
                          <p:cTn id="376" fill="hold">
                            <p:stCondLst>
                              <p:cond delay="0"/>
                            </p:stCondLst>
                            <p:childTnLst>
                              <p:par>
                                <p:cTn id="377" nodeType="clickEffect" fill="hold" presetClass="entr" presetID="10">
                                  <p:stCondLst>
                                    <p:cond delay="0"/>
                                  </p:stCondLst>
                                  <p:childTnLst>
                                    <p:set>
                                      <p:cBhvr>
                                        <p:cTn id="378" dur="1" fill="hold">
                                          <p:stCondLst>
                                            <p:cond delay="0"/>
                                          </p:stCondLst>
                                        </p:cTn>
                                        <p:tgtEl>
                                          <p:spTgt spid="665"/>
                                        </p:tgtEl>
                                        <p:attrNameLst>
                                          <p:attrName>style.visibility</p:attrName>
                                        </p:attrNameLst>
                                      </p:cBhvr>
                                      <p:to>
                                        <p:strVal val="visible"/>
                                      </p:to>
                                    </p:set>
                                    <p:animEffect filter="fade" transition="in">
                                      <p:cBhvr additive="repl">
                                        <p:cTn id="379" dur="500"/>
                                        <p:tgtEl>
                                          <p:spTgt spid="665"/>
                                        </p:tgtEl>
                                      </p:cBhvr>
                                    </p:animEffect>
                                  </p:childTnLst>
                                </p:cTn>
                              </p:par>
                            </p:childTnLst>
                          </p:cTn>
                        </p:par>
                      </p:childTnLst>
                    </p:cTn>
                  </p:par>
                  <p:par>
                    <p:cTn id="380" fill="hold">
                      <p:stCondLst>
                        <p:cond delay="indefinite"/>
                      </p:stCondLst>
                      <p:childTnLst>
                        <p:par>
                          <p:cTn id="381" fill="hold">
                            <p:stCondLst>
                              <p:cond delay="0"/>
                            </p:stCondLst>
                            <p:childTnLst>
                              <p:par>
                                <p:cTn id="382" nodeType="clickEffect" fill="hold" presetClass="entr" presetID="1">
                                  <p:stCondLst>
                                    <p:cond delay="0"/>
                                  </p:stCondLst>
                                  <p:childTnLst>
                                    <p:set>
                                      <p:cBhvr>
                                        <p:cTn id="383" dur="1" fill="hold">
                                          <p:stCondLst>
                                            <p:cond delay="0"/>
                                          </p:stCondLst>
                                        </p:cTn>
                                        <p:tgtEl>
                                          <p:spTgt spid="661"/>
                                        </p:tgtEl>
                                        <p:attrNameLst>
                                          <p:attrName>style.visibility</p:attrName>
                                        </p:attrNameLst>
                                      </p:cBhvr>
                                      <p:to>
                                        <p:strVal val="visible"/>
                                      </p:to>
                                    </p:set>
                                  </p:childTnLst>
                                </p:cTn>
                              </p:par>
                            </p:childTnLst>
                          </p:cTn>
                        </p:par>
                      </p:childTnLst>
                    </p:cTn>
                  </p:par>
                  <p:par>
                    <p:cTn id="384" fill="hold">
                      <p:stCondLst>
                        <p:cond delay="indefinite"/>
                      </p:stCondLst>
                      <p:childTnLst>
                        <p:par>
                          <p:cTn id="385" fill="hold">
                            <p:stCondLst>
                              <p:cond delay="0"/>
                            </p:stCondLst>
                            <p:childTnLst>
                              <p:par>
                                <p:cTn id="386" nodeType="clickEffect" fill="hold" presetClass="entr" presetID="1">
                                  <p:stCondLst>
                                    <p:cond delay="0"/>
                                  </p:stCondLst>
                                  <p:childTnLst>
                                    <p:set>
                                      <p:cBhvr>
                                        <p:cTn id="387" dur="1" fill="hold">
                                          <p:stCondLst>
                                            <p:cond delay="0"/>
                                          </p:stCondLst>
                                        </p:cTn>
                                        <p:tgtEl>
                                          <p:spTgt spid="662"/>
                                        </p:tgtEl>
                                        <p:attrNameLst>
                                          <p:attrName>style.visibility</p:attrName>
                                        </p:attrNameLst>
                                      </p:cBhvr>
                                      <p:to>
                                        <p:strVal val="visible"/>
                                      </p:to>
                                    </p:set>
                                  </p:childTnLst>
                                </p:cTn>
                              </p:par>
                            </p:childTnLst>
                          </p:cTn>
                        </p:par>
                      </p:childTnLst>
                    </p:cTn>
                  </p:par>
                  <p:par>
                    <p:cTn id="388" fill="hold">
                      <p:stCondLst>
                        <p:cond delay="indefinite"/>
                      </p:stCondLst>
                      <p:childTnLst>
                        <p:par>
                          <p:cTn id="389" fill="hold">
                            <p:stCondLst>
                              <p:cond delay="0"/>
                            </p:stCondLst>
                            <p:childTnLst>
                              <p:par>
                                <p:cTn id="390" nodeType="clickEffect" fill="hold" presetClass="entr" presetID="1">
                                  <p:stCondLst>
                                    <p:cond delay="0"/>
                                  </p:stCondLst>
                                  <p:childTnLst>
                                    <p:set>
                                      <p:cBhvr>
                                        <p:cTn id="391" dur="1" fill="hold">
                                          <p:stCondLst>
                                            <p:cond delay="0"/>
                                          </p:stCondLst>
                                        </p:cTn>
                                        <p:tgtEl>
                                          <p:spTgt spid="663"/>
                                        </p:tgtEl>
                                        <p:attrNameLst>
                                          <p:attrName>style.visibility</p:attrName>
                                        </p:attrNameLst>
                                      </p:cBhvr>
                                      <p:to>
                                        <p:strVal val="visible"/>
                                      </p:to>
                                    </p:set>
                                  </p:childTnLst>
                                </p:cTn>
                              </p:par>
                            </p:childTnLst>
                          </p:cTn>
                        </p:par>
                      </p:childTnLst>
                    </p:cTn>
                  </p:par>
                  <p:par>
                    <p:cTn id="392" fill="hold">
                      <p:stCondLst>
                        <p:cond delay="indefinite"/>
                      </p:stCondLst>
                      <p:childTnLst>
                        <p:par>
                          <p:cTn id="393" fill="hold">
                            <p:stCondLst>
                              <p:cond delay="0"/>
                            </p:stCondLst>
                            <p:childTnLst>
                              <p:par>
                                <p:cTn id="394" nodeType="clickEffect" fill="hold" presetClass="entr" presetID="1">
                                  <p:stCondLst>
                                    <p:cond delay="0"/>
                                  </p:stCondLst>
                                  <p:childTnLst>
                                    <p:set>
                                      <p:cBhvr>
                                        <p:cTn id="395" dur="1" fill="hold">
                                          <p:stCondLst>
                                            <p:cond delay="0"/>
                                          </p:stCondLst>
                                        </p:cTn>
                                        <p:tgtEl>
                                          <p:spTgt spid="6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7" name="PlaceHolder 1"/>
          <p:cNvSpPr>
            <a:spLocks noGrp="1"/>
          </p:cNvSpPr>
          <p:nvPr>
            <p:ph type="title"/>
          </p:nvPr>
        </p:nvSpPr>
        <p:spPr>
          <a:xfrm>
            <a:off x="626040" y="499680"/>
            <a:ext cx="10850040" cy="1272960"/>
          </a:xfrm>
          <a:prstGeom prst="rect">
            <a:avLst/>
          </a:prstGeom>
          <a:noFill/>
          <a:ln w="0">
            <a:noFill/>
          </a:ln>
        </p:spPr>
        <p:txBody>
          <a:bodyPr lIns="91440" rIns="91440" tIns="45720" bIns="45720" anchor="ctr">
            <a:noAutofit/>
          </a:bodyPr>
          <a:p>
            <a:pPr indent="0">
              <a:lnSpc>
                <a:spcPct val="85000"/>
              </a:lnSpc>
              <a:buNone/>
              <a:tabLst>
                <a:tab algn="l" pos="0"/>
              </a:tabLst>
            </a:pPr>
            <a:r>
              <a:rPr b="0" lang="es-ES" sz="4000" spc="-1" strike="noStrike">
                <a:solidFill>
                  <a:srgbClr val="3f3f3f"/>
                </a:solidFill>
                <a:latin typeface="Calibri"/>
                <a:ea typeface="Calibri"/>
              </a:rPr>
              <a:t>Planeación Conjunta de Requerimientos (JRP)</a:t>
            </a:r>
            <a:endParaRPr b="0" lang="en-US" sz="4000" spc="-1" strike="noStrike">
              <a:solidFill>
                <a:srgbClr val="000000"/>
              </a:solidFill>
              <a:latin typeface="Arial"/>
            </a:endParaRPr>
          </a:p>
        </p:txBody>
      </p:sp>
      <p:sp>
        <p:nvSpPr>
          <p:cNvPr id="668" name="PlaceHolder 2"/>
          <p:cNvSpPr>
            <a:spLocks noGrp="1"/>
          </p:cNvSpPr>
          <p:nvPr>
            <p:ph/>
          </p:nvPr>
        </p:nvSpPr>
        <p:spPr>
          <a:xfrm>
            <a:off x="1059840" y="2061000"/>
            <a:ext cx="8747640" cy="3240000"/>
          </a:xfrm>
          <a:prstGeom prst="rect">
            <a:avLst/>
          </a:prstGeom>
          <a:noFill/>
          <a:ln w="0">
            <a:noFill/>
          </a:ln>
        </p:spPr>
        <p:txBody>
          <a:bodyPr lIns="91440" rIns="91440" tIns="45720" bIns="45720" anchor="t">
            <a:normAutofit/>
          </a:bodyPr>
          <a:p>
            <a:pPr marL="68760" indent="-68760">
              <a:lnSpc>
                <a:spcPct val="85000"/>
              </a:lnSpc>
              <a:buClr>
                <a:srgbClr val="549e39"/>
              </a:buClr>
              <a:buFont typeface="Calibri"/>
              <a:buChar char="»"/>
            </a:pPr>
            <a:r>
              <a:rPr b="0" lang="es-ES" sz="2400" spc="-1" strike="noStrike">
                <a:solidFill>
                  <a:schemeClr val="dk1"/>
                </a:solidFill>
                <a:latin typeface="Calibri"/>
                <a:ea typeface="Calibri"/>
              </a:rPr>
              <a:t>Cómo planear las sesiones de JRP</a:t>
            </a:r>
            <a:endParaRPr b="0" lang="en-US" sz="2400" spc="-1" strike="noStrike">
              <a:solidFill>
                <a:srgbClr val="000000"/>
              </a:solidFill>
              <a:latin typeface="Arial"/>
            </a:endParaRPr>
          </a:p>
          <a:p>
            <a:pPr lvl="1" marL="260640" indent="-257040">
              <a:lnSpc>
                <a:spcPct val="85000"/>
              </a:lnSpc>
              <a:spcBef>
                <a:spcPts val="451"/>
              </a:spcBef>
              <a:buClr>
                <a:srgbClr val="000000"/>
              </a:buClr>
              <a:buFont typeface="Calibri"/>
              <a:buChar char=" "/>
            </a:pPr>
            <a:r>
              <a:rPr b="0" lang="es-ES" sz="2000" spc="-1" strike="noStrike">
                <a:solidFill>
                  <a:schemeClr val="dk1"/>
                </a:solidFill>
                <a:latin typeface="Calibri"/>
                <a:ea typeface="Calibri"/>
              </a:rPr>
              <a:t>Selección de una ubicación para las sesiones de JRP</a:t>
            </a:r>
            <a:endParaRPr b="0" lang="en-US" sz="2000" spc="-1" strike="noStrike">
              <a:solidFill>
                <a:srgbClr val="000000"/>
              </a:solidFill>
              <a:latin typeface="Arial"/>
            </a:endParaRPr>
          </a:p>
          <a:p>
            <a:pPr lvl="1" marL="260640" indent="-257040">
              <a:lnSpc>
                <a:spcPct val="85000"/>
              </a:lnSpc>
              <a:spcBef>
                <a:spcPts val="451"/>
              </a:spcBef>
              <a:buClr>
                <a:srgbClr val="000000"/>
              </a:buClr>
              <a:buFont typeface="Calibri"/>
              <a:buChar char=" "/>
            </a:pPr>
            <a:r>
              <a:rPr b="0" lang="es-ES" sz="2000" spc="-1" strike="noStrike">
                <a:solidFill>
                  <a:schemeClr val="dk1"/>
                </a:solidFill>
                <a:latin typeface="Calibri"/>
                <a:ea typeface="Calibri"/>
              </a:rPr>
              <a:t>Selección de los participantes</a:t>
            </a:r>
            <a:endParaRPr b="0" lang="en-US" sz="2000" spc="-1" strike="noStrike">
              <a:solidFill>
                <a:srgbClr val="000000"/>
              </a:solidFill>
              <a:latin typeface="Arial"/>
            </a:endParaRPr>
          </a:p>
          <a:p>
            <a:pPr lvl="1" marL="260640" indent="-257040">
              <a:lnSpc>
                <a:spcPct val="85000"/>
              </a:lnSpc>
              <a:spcBef>
                <a:spcPts val="451"/>
              </a:spcBef>
              <a:buClr>
                <a:srgbClr val="000000"/>
              </a:buClr>
              <a:buFont typeface="Calibri"/>
              <a:buChar char=" "/>
            </a:pPr>
            <a:r>
              <a:rPr b="0" lang="es-ES" sz="2000" spc="-1" strike="noStrike">
                <a:solidFill>
                  <a:schemeClr val="dk1"/>
                </a:solidFill>
                <a:latin typeface="Calibri"/>
                <a:ea typeface="Calibri"/>
              </a:rPr>
              <a:t>Preparar la agenda</a:t>
            </a:r>
            <a:endParaRPr b="0" lang="en-US" sz="2000" spc="-1" strike="noStrike">
              <a:solidFill>
                <a:srgbClr val="000000"/>
              </a:solidFill>
              <a:latin typeface="Arial"/>
            </a:endParaRPr>
          </a:p>
          <a:p>
            <a:pPr marL="68760" indent="0">
              <a:lnSpc>
                <a:spcPct val="85000"/>
              </a:lnSpc>
              <a:spcBef>
                <a:spcPts val="975"/>
              </a:spcBef>
              <a:buNone/>
              <a:tabLst>
                <a:tab algn="l" pos="0"/>
              </a:tabLst>
            </a:pPr>
            <a:endParaRPr b="0" lang="en-US" sz="2400" spc="-1" strike="noStrike">
              <a:solidFill>
                <a:srgbClr val="000000"/>
              </a:solidFill>
              <a:latin typeface="Arial"/>
            </a:endParaRPr>
          </a:p>
        </p:txBody>
      </p:sp>
      <p:sp>
        <p:nvSpPr>
          <p:cNvPr id="669" name="PlaceHolder 3"/>
          <p:cNvSpPr>
            <a:spLocks noGrp="1"/>
          </p:cNvSpPr>
          <p:nvPr>
            <p:ph type="sldNum" idx="150"/>
          </p:nvPr>
        </p:nvSpPr>
        <p:spPr>
          <a:xfrm>
            <a:off x="9303480" y="2781000"/>
            <a:ext cx="2937600" cy="13968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7719" spc="-1" strike="noStrike">
                <a:solidFill>
                  <a:srgbClr val="ffbfbf"/>
                </a:solidFill>
                <a:latin typeface="Calibri"/>
                <a:ea typeface="Calibri"/>
              </a:defRPr>
            </a:lvl1pPr>
          </a:lstStyle>
          <a:p>
            <a:pPr indent="0" algn="r">
              <a:lnSpc>
                <a:spcPct val="100000"/>
              </a:lnSpc>
              <a:buNone/>
              <a:tabLst>
                <a:tab algn="l" pos="0"/>
              </a:tabLst>
            </a:pPr>
            <a:fld id="{A729801D-DFB6-41EE-AB0B-D6FD26201A67}" type="slidenum">
              <a:rPr b="0" lang="es-ES" sz="7719" spc="-1" strike="noStrike">
                <a:solidFill>
                  <a:srgbClr val="ffbfbf"/>
                </a:solidFill>
                <a:latin typeface="Calibri"/>
                <a:ea typeface="Calibri"/>
              </a:rPr>
              <a:t>&lt;number&gt;</a:t>
            </a:fld>
            <a:endParaRPr b="0" lang="en-US" sz="7719"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0" name="PlaceHolder 1"/>
          <p:cNvSpPr>
            <a:spLocks noGrp="1"/>
          </p:cNvSpPr>
          <p:nvPr>
            <p:ph type="sldNum" idx="151"/>
          </p:nvPr>
        </p:nvSpPr>
        <p:spPr>
          <a:xfrm>
            <a:off x="9303480" y="2781000"/>
            <a:ext cx="2937600" cy="13968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6000" spc="-1" strike="noStrike">
                <a:solidFill>
                  <a:schemeClr val="accent1"/>
                </a:solidFill>
                <a:latin typeface="Calibri"/>
                <a:ea typeface="Calibri"/>
              </a:defRPr>
            </a:lvl1pPr>
          </a:lstStyle>
          <a:p>
            <a:pPr indent="0" algn="r">
              <a:lnSpc>
                <a:spcPct val="100000"/>
              </a:lnSpc>
              <a:buNone/>
              <a:tabLst>
                <a:tab algn="l" pos="0"/>
              </a:tabLst>
            </a:pPr>
            <a:fld id="{749184D3-2B4A-4916-BE26-4F6861F774F1}" type="slidenum">
              <a:rPr b="0" lang="es-ES" sz="6000" spc="-1" strike="noStrike">
                <a:solidFill>
                  <a:schemeClr val="accent1"/>
                </a:solidFill>
                <a:latin typeface="Calibri"/>
                <a:ea typeface="Calibri"/>
              </a:rPr>
              <a:t>&lt;number&gt;</a:t>
            </a:fld>
            <a:endParaRPr b="0" lang="en-US" sz="6000" spc="-1" strike="noStrike">
              <a:solidFill>
                <a:srgbClr val="000000"/>
              </a:solidFill>
              <a:latin typeface="Times New Roman"/>
            </a:endParaRPr>
          </a:p>
        </p:txBody>
      </p:sp>
      <p:pic>
        <p:nvPicPr>
          <p:cNvPr id="671" name="Google Shape;853;p148" descr="http://coursewares.mju.ac.th:81/e-learning48/bt321/Image/PicChapter/6-1.jpg"/>
          <p:cNvPicPr/>
          <p:nvPr/>
        </p:nvPicPr>
        <p:blipFill>
          <a:blip r:embed="rId1"/>
          <a:stretch/>
        </p:blipFill>
        <p:spPr>
          <a:xfrm>
            <a:off x="2370600" y="1773000"/>
            <a:ext cx="7499880" cy="4392000"/>
          </a:xfrm>
          <a:prstGeom prst="rect">
            <a:avLst/>
          </a:prstGeom>
          <a:ln w="0">
            <a:noFill/>
          </a:ln>
        </p:spPr>
      </p:pic>
      <p:sp>
        <p:nvSpPr>
          <p:cNvPr id="672" name="Google Shape;854;p148"/>
          <p:cNvSpPr/>
          <p:nvPr/>
        </p:nvSpPr>
        <p:spPr>
          <a:xfrm>
            <a:off x="882720" y="834120"/>
            <a:ext cx="10098720" cy="725040"/>
          </a:xfrm>
          <a:prstGeom prst="rect">
            <a:avLst/>
          </a:prstGeom>
          <a:noFill/>
          <a:ln w="0">
            <a:noFill/>
          </a:ln>
        </p:spPr>
        <p:style>
          <a:lnRef idx="0"/>
          <a:fillRef idx="0"/>
          <a:effectRef idx="0"/>
          <a:fontRef idx="minor"/>
        </p:style>
        <p:txBody>
          <a:bodyPr anchor="t">
            <a:noAutofit/>
          </a:bodyPr>
          <a:p>
            <a:pPr>
              <a:lnSpc>
                <a:spcPct val="85000"/>
              </a:lnSpc>
              <a:tabLst>
                <a:tab algn="l" pos="0"/>
              </a:tabLst>
            </a:pPr>
            <a:r>
              <a:rPr b="1" lang="es-ES" sz="4000" spc="-1" strike="noStrike">
                <a:solidFill>
                  <a:schemeClr val="accent1"/>
                </a:solidFill>
                <a:latin typeface="Calibri"/>
                <a:ea typeface="Calibri"/>
              </a:rPr>
              <a:t>Espacio para el JRP</a:t>
            </a:r>
            <a:endParaRPr b="0" lang="en-US" sz="4000" spc="-1" strike="noStrike">
              <a:solidFill>
                <a:srgbClr val="000000"/>
              </a:solidFill>
              <a:latin typeface="Arial"/>
            </a:endParaRPr>
          </a:p>
        </p:txBody>
      </p:sp>
    </p:spTree>
  </p:cSld>
  <p:transition spd="med">
    <p:fade/>
  </p:transition>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3" name="PlaceHolder 1"/>
          <p:cNvSpPr>
            <a:spLocks noGrp="1"/>
          </p:cNvSpPr>
          <p:nvPr>
            <p:ph type="title"/>
          </p:nvPr>
        </p:nvSpPr>
        <p:spPr>
          <a:xfrm>
            <a:off x="626040" y="499680"/>
            <a:ext cx="10850040" cy="1272960"/>
          </a:xfrm>
          <a:prstGeom prst="rect">
            <a:avLst/>
          </a:prstGeom>
          <a:noFill/>
          <a:ln w="0">
            <a:noFill/>
          </a:ln>
        </p:spPr>
        <p:txBody>
          <a:bodyPr lIns="91440" rIns="91440" tIns="45720" bIns="45720" anchor="ctr">
            <a:noAutofit/>
          </a:bodyPr>
          <a:p>
            <a:pPr indent="0">
              <a:lnSpc>
                <a:spcPct val="85000"/>
              </a:lnSpc>
              <a:buNone/>
              <a:tabLst>
                <a:tab algn="l" pos="0"/>
              </a:tabLst>
            </a:pPr>
            <a:r>
              <a:rPr b="1" lang="es-ES" sz="4000" spc="-1" strike="noStrike">
                <a:solidFill>
                  <a:srgbClr val="3f3f3f"/>
                </a:solidFill>
                <a:latin typeface="Calibri"/>
                <a:ea typeface="Calibri"/>
              </a:rPr>
              <a:t>Planeación Conjunta de Requerimientos (JRP)</a:t>
            </a:r>
            <a:endParaRPr b="0" lang="en-US" sz="4000" spc="-1" strike="noStrike">
              <a:solidFill>
                <a:srgbClr val="000000"/>
              </a:solidFill>
              <a:latin typeface="Arial"/>
            </a:endParaRPr>
          </a:p>
        </p:txBody>
      </p:sp>
      <p:sp>
        <p:nvSpPr>
          <p:cNvPr id="674" name="PlaceHolder 2"/>
          <p:cNvSpPr>
            <a:spLocks noGrp="1"/>
          </p:cNvSpPr>
          <p:nvPr>
            <p:ph/>
          </p:nvPr>
        </p:nvSpPr>
        <p:spPr>
          <a:xfrm>
            <a:off x="842760" y="2277000"/>
            <a:ext cx="7446240" cy="356760"/>
          </a:xfrm>
          <a:prstGeom prst="rect">
            <a:avLst/>
          </a:prstGeom>
          <a:noFill/>
          <a:ln w="0">
            <a:noFill/>
          </a:ln>
        </p:spPr>
        <p:txBody>
          <a:bodyPr lIns="91440" rIns="91440" tIns="45720" bIns="45720" anchor="t">
            <a:noAutofit/>
          </a:bodyPr>
          <a:p>
            <a:pPr marL="68760" indent="-68760">
              <a:lnSpc>
                <a:spcPct val="85000"/>
              </a:lnSpc>
              <a:buNone/>
              <a:tabLst>
                <a:tab algn="l" pos="0"/>
              </a:tabLst>
            </a:pPr>
            <a:r>
              <a:rPr b="0" lang="es-ES" sz="2400" spc="-1" strike="noStrike">
                <a:solidFill>
                  <a:schemeClr val="dk1"/>
                </a:solidFill>
                <a:latin typeface="Calibri"/>
                <a:ea typeface="Calibri"/>
              </a:rPr>
              <a:t>Beneficios del JRP</a:t>
            </a:r>
            <a:endParaRPr b="0" lang="en-US" sz="2400" spc="-1" strike="noStrike">
              <a:solidFill>
                <a:srgbClr val="000000"/>
              </a:solidFill>
              <a:latin typeface="Arial"/>
            </a:endParaRPr>
          </a:p>
          <a:p>
            <a:pPr marL="68760" indent="-68760">
              <a:lnSpc>
                <a:spcPct val="85000"/>
              </a:lnSpc>
              <a:spcBef>
                <a:spcPts val="975"/>
              </a:spcBef>
              <a:buClr>
                <a:srgbClr val="549e39"/>
              </a:buClr>
              <a:buFont typeface="Calibri"/>
              <a:buChar char="»"/>
              <a:tabLst>
                <a:tab algn="l" pos="0"/>
              </a:tabLst>
            </a:pPr>
            <a:r>
              <a:rPr b="0" lang="es-ES" sz="2400" spc="-1" strike="noStrike">
                <a:solidFill>
                  <a:schemeClr val="dk1"/>
                </a:solidFill>
                <a:latin typeface="Calibri"/>
                <a:ea typeface="Calibri"/>
              </a:rPr>
              <a:t>JRP involucra activamente a los usuarios y la gerencia en el proyecto de desarrollo</a:t>
            </a:r>
            <a:endParaRPr b="0" lang="en-US" sz="2400" spc="-1" strike="noStrike">
              <a:solidFill>
                <a:srgbClr val="000000"/>
              </a:solidFill>
              <a:latin typeface="Arial"/>
            </a:endParaRPr>
          </a:p>
          <a:p>
            <a:pPr marL="68760" indent="-68760">
              <a:lnSpc>
                <a:spcPct val="85000"/>
              </a:lnSpc>
              <a:spcBef>
                <a:spcPts val="975"/>
              </a:spcBef>
              <a:buClr>
                <a:srgbClr val="549e39"/>
              </a:buClr>
              <a:buFont typeface="Calibri"/>
              <a:buChar char="»"/>
              <a:tabLst>
                <a:tab algn="l" pos="0"/>
              </a:tabLst>
            </a:pPr>
            <a:r>
              <a:rPr b="0" lang="es-ES" sz="2400" spc="-1" strike="noStrike">
                <a:solidFill>
                  <a:schemeClr val="dk1"/>
                </a:solidFill>
                <a:latin typeface="Calibri"/>
                <a:ea typeface="Calibri"/>
              </a:rPr>
              <a:t>JRP reduce el tiempo de la etapa de requerimientos</a:t>
            </a:r>
            <a:endParaRPr b="0" lang="en-US" sz="2400" spc="-1" strike="noStrike">
              <a:solidFill>
                <a:srgbClr val="000000"/>
              </a:solidFill>
              <a:latin typeface="Arial"/>
            </a:endParaRPr>
          </a:p>
          <a:p>
            <a:pPr marL="68760" indent="-68760">
              <a:lnSpc>
                <a:spcPct val="85000"/>
              </a:lnSpc>
              <a:spcBef>
                <a:spcPts val="975"/>
              </a:spcBef>
              <a:buClr>
                <a:srgbClr val="549e39"/>
              </a:buClr>
              <a:buFont typeface="Calibri"/>
              <a:buChar char="»"/>
              <a:tabLst>
                <a:tab algn="l" pos="0"/>
              </a:tabLst>
            </a:pPr>
            <a:r>
              <a:rPr b="0" lang="es-ES" sz="2400" spc="-1" strike="noStrike">
                <a:solidFill>
                  <a:schemeClr val="dk1"/>
                </a:solidFill>
                <a:latin typeface="Calibri"/>
                <a:ea typeface="Calibri"/>
              </a:rPr>
              <a:t>Si se incorporan prototipos, los mismos ya confirman el diseño del sistema</a:t>
            </a:r>
            <a:endParaRPr b="0" lang="en-US" sz="2400" spc="-1" strike="noStrike">
              <a:solidFill>
                <a:srgbClr val="000000"/>
              </a:solidFill>
              <a:latin typeface="Arial"/>
            </a:endParaRPr>
          </a:p>
          <a:p>
            <a:pPr marL="68760" indent="0">
              <a:lnSpc>
                <a:spcPct val="85000"/>
              </a:lnSpc>
              <a:spcBef>
                <a:spcPts val="975"/>
              </a:spcBef>
              <a:buNone/>
              <a:tabLst>
                <a:tab algn="l" pos="0"/>
              </a:tabLst>
            </a:pPr>
            <a:endParaRPr b="0" lang="en-US" sz="2400" spc="-1" strike="noStrike">
              <a:solidFill>
                <a:srgbClr val="000000"/>
              </a:solidFill>
              <a:latin typeface="Arial"/>
            </a:endParaRPr>
          </a:p>
        </p:txBody>
      </p:sp>
      <p:sp>
        <p:nvSpPr>
          <p:cNvPr id="675" name="PlaceHolder 3"/>
          <p:cNvSpPr>
            <a:spLocks noGrp="1"/>
          </p:cNvSpPr>
          <p:nvPr>
            <p:ph type="sldNum" idx="152"/>
          </p:nvPr>
        </p:nvSpPr>
        <p:spPr>
          <a:xfrm>
            <a:off x="9303480" y="2781000"/>
            <a:ext cx="2937600" cy="13968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7719" spc="-1" strike="noStrike">
                <a:solidFill>
                  <a:srgbClr val="ffbfbf"/>
                </a:solidFill>
                <a:latin typeface="Calibri"/>
                <a:ea typeface="Calibri"/>
              </a:defRPr>
            </a:lvl1pPr>
          </a:lstStyle>
          <a:p>
            <a:pPr indent="0" algn="r">
              <a:lnSpc>
                <a:spcPct val="100000"/>
              </a:lnSpc>
              <a:buNone/>
              <a:tabLst>
                <a:tab algn="l" pos="0"/>
              </a:tabLst>
            </a:pPr>
            <a:fld id="{F82271A1-5664-4A6B-BAA0-7C0A8A8210B5}" type="slidenum">
              <a:rPr b="0" lang="es-ES" sz="7719" spc="-1" strike="noStrike">
                <a:solidFill>
                  <a:srgbClr val="ffbfbf"/>
                </a:solidFill>
                <a:latin typeface="Calibri"/>
                <a:ea typeface="Calibri"/>
              </a:rPr>
              <a:t>&lt;number&gt;</a:t>
            </a:fld>
            <a:endParaRPr b="0" lang="en-US" sz="7719"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6" name="PlaceHolder 1"/>
          <p:cNvSpPr>
            <a:spLocks noGrp="1"/>
          </p:cNvSpPr>
          <p:nvPr>
            <p:ph type="title"/>
          </p:nvPr>
        </p:nvSpPr>
        <p:spPr>
          <a:xfrm>
            <a:off x="1101600" y="286560"/>
            <a:ext cx="10098720" cy="595440"/>
          </a:xfrm>
          <a:prstGeom prst="rect">
            <a:avLst/>
          </a:prstGeom>
          <a:noFill/>
          <a:ln w="0">
            <a:noFill/>
          </a:ln>
        </p:spPr>
        <p:txBody>
          <a:bodyPr lIns="91440" rIns="91440" tIns="45720" bIns="45720" anchor="ctr">
            <a:noAutofit/>
          </a:bodyPr>
          <a:p>
            <a:pPr indent="0">
              <a:lnSpc>
                <a:spcPct val="85000"/>
              </a:lnSpc>
              <a:buNone/>
              <a:tabLst>
                <a:tab algn="l" pos="0"/>
              </a:tabLst>
            </a:pPr>
            <a:r>
              <a:rPr b="1" lang="es-ES" sz="4000" spc="-1" strike="noStrike">
                <a:solidFill>
                  <a:srgbClr val="3f3f3f"/>
                </a:solidFill>
                <a:latin typeface="Calibri"/>
                <a:ea typeface="Calibri"/>
              </a:rPr>
              <a:t>Lluvia De Ideas (Brainstorming)</a:t>
            </a:r>
            <a:endParaRPr b="0" lang="en-US" sz="4000" spc="-1" strike="noStrike">
              <a:solidFill>
                <a:srgbClr val="000000"/>
              </a:solidFill>
              <a:latin typeface="Arial"/>
            </a:endParaRPr>
          </a:p>
        </p:txBody>
      </p:sp>
      <p:sp>
        <p:nvSpPr>
          <p:cNvPr id="677" name="PlaceHolder 2"/>
          <p:cNvSpPr>
            <a:spLocks noGrp="1"/>
          </p:cNvSpPr>
          <p:nvPr>
            <p:ph type="sldNum" idx="153"/>
          </p:nvPr>
        </p:nvSpPr>
        <p:spPr>
          <a:xfrm>
            <a:off x="9303480" y="2781000"/>
            <a:ext cx="2937600" cy="13968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DB2D0647-1FA4-4851-87DF-733725A6FA97}" type="slidenum">
              <a:rPr b="0" lang="es-ES" sz="1050" spc="-1" strike="noStrike">
                <a:solidFill>
                  <a:srgbClr val="ffffff"/>
                </a:solidFill>
                <a:latin typeface="Calibri"/>
                <a:ea typeface="Calibri"/>
              </a:rPr>
              <a:t>&lt;number&gt;</a:t>
            </a:fld>
            <a:endParaRPr b="0" lang="en-US" sz="1050" spc="-1" strike="noStrike">
              <a:solidFill>
                <a:srgbClr val="000000"/>
              </a:solidFill>
              <a:latin typeface="Times New Roman"/>
            </a:endParaRPr>
          </a:p>
        </p:txBody>
      </p:sp>
      <p:pic>
        <p:nvPicPr>
          <p:cNvPr id="678" name="Google Shape;868;p150" descr="http://playpublicidad.com/prohibidodetenerse/wp-content/uploads/2014/06/nota_brainstorming.jpg"/>
          <p:cNvPicPr/>
          <p:nvPr/>
        </p:nvPicPr>
        <p:blipFill>
          <a:blip r:embed="rId1"/>
          <a:srcRect l="0" t="0" r="0" b="3959"/>
          <a:stretch/>
        </p:blipFill>
        <p:spPr>
          <a:xfrm>
            <a:off x="1961640" y="882360"/>
            <a:ext cx="8319960" cy="529344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PlaceHolder 1"/>
          <p:cNvSpPr>
            <a:spLocks noGrp="1"/>
          </p:cNvSpPr>
          <p:nvPr>
            <p:ph type="title"/>
          </p:nvPr>
        </p:nvSpPr>
        <p:spPr>
          <a:xfrm>
            <a:off x="1101600" y="286560"/>
            <a:ext cx="10098720" cy="1450440"/>
          </a:xfrm>
          <a:prstGeom prst="rect">
            <a:avLst/>
          </a:prstGeom>
          <a:noFill/>
          <a:ln w="0">
            <a:noFill/>
          </a:ln>
        </p:spPr>
        <p:txBody>
          <a:bodyPr lIns="91440" rIns="91440" tIns="45720" bIns="45720" anchor="b">
            <a:normAutofit/>
          </a:bodyPr>
          <a:p>
            <a:pPr indent="0">
              <a:lnSpc>
                <a:spcPct val="85000"/>
              </a:lnSpc>
              <a:buNone/>
              <a:tabLst>
                <a:tab algn="l" pos="0"/>
              </a:tabLst>
            </a:pPr>
            <a:r>
              <a:rPr b="0" lang="es-ES" sz="4800" spc="-1" strike="noStrike">
                <a:solidFill>
                  <a:srgbClr val="3f3f3f"/>
                </a:solidFill>
                <a:latin typeface="Calibri"/>
                <a:ea typeface="Calibri"/>
              </a:rPr>
              <a:t>Ingeniería de Software I </a:t>
            </a:r>
            <a:endParaRPr b="0" lang="en-US" sz="4800" spc="-1" strike="noStrike">
              <a:solidFill>
                <a:srgbClr val="000000"/>
              </a:solidFill>
              <a:latin typeface="Arial"/>
            </a:endParaRPr>
          </a:p>
        </p:txBody>
      </p:sp>
      <p:sp>
        <p:nvSpPr>
          <p:cNvPr id="366" name="PlaceHolder 2"/>
          <p:cNvSpPr>
            <a:spLocks noGrp="1"/>
          </p:cNvSpPr>
          <p:nvPr>
            <p:ph/>
          </p:nvPr>
        </p:nvSpPr>
        <p:spPr>
          <a:xfrm>
            <a:off x="826560" y="1737360"/>
            <a:ext cx="11215080" cy="4550400"/>
          </a:xfrm>
          <a:prstGeom prst="rect">
            <a:avLst/>
          </a:prstGeom>
          <a:noFill/>
          <a:ln w="0">
            <a:noFill/>
          </a:ln>
        </p:spPr>
        <p:txBody>
          <a:bodyPr lIns="0" rIns="0" tIns="45720" bIns="45720" anchor="t">
            <a:noAutofit/>
          </a:bodyPr>
          <a:p>
            <a:pPr marL="457200" indent="-343080">
              <a:lnSpc>
                <a:spcPct val="90000"/>
              </a:lnSpc>
              <a:spcBef>
                <a:spcPts val="1199"/>
              </a:spcBef>
              <a:buClr>
                <a:srgbClr val="549e39"/>
              </a:buClr>
              <a:buFont typeface="Calibri"/>
              <a:buChar char=" "/>
            </a:pPr>
            <a:r>
              <a:rPr b="0" lang="es-ES" sz="1800" spc="-1" strike="noStrike">
                <a:solidFill>
                  <a:srgbClr val="3f3f3f"/>
                </a:solidFill>
                <a:latin typeface="Calibri"/>
                <a:ea typeface="Calibri"/>
              </a:rPr>
              <a:t>Aprobación FINAL de la materia:</a:t>
            </a:r>
            <a:endParaRPr b="0" lang="en-US" sz="1800" spc="-1" strike="noStrike">
              <a:solidFill>
                <a:srgbClr val="000000"/>
              </a:solidFill>
              <a:latin typeface="Arial"/>
            </a:endParaRPr>
          </a:p>
          <a:p>
            <a:pPr marL="457200" indent="-343080">
              <a:lnSpc>
                <a:spcPct val="90000"/>
              </a:lnSpc>
              <a:spcBef>
                <a:spcPts val="1199"/>
              </a:spcBef>
              <a:buClr>
                <a:srgbClr val="549e39"/>
              </a:buClr>
              <a:buFont typeface="Calibri"/>
              <a:buChar char=" "/>
            </a:pPr>
            <a:r>
              <a:rPr b="0" lang="es-ES" sz="1800" spc="-1" strike="noStrike">
                <a:solidFill>
                  <a:srgbClr val="3f3f3f"/>
                </a:solidFill>
                <a:latin typeface="Calibri"/>
                <a:ea typeface="Calibri"/>
              </a:rPr>
              <a:t>El final de la materia se aprobará optando entre:</a:t>
            </a:r>
            <a:endParaRPr b="0" lang="en-US" sz="1800" spc="-1" strike="noStrike">
              <a:solidFill>
                <a:srgbClr val="000000"/>
              </a:solidFill>
              <a:latin typeface="Arial"/>
            </a:endParaRPr>
          </a:p>
          <a:p>
            <a:pPr lvl="1" marL="914400" indent="-343080">
              <a:lnSpc>
                <a:spcPct val="90000"/>
              </a:lnSpc>
              <a:spcBef>
                <a:spcPts val="201"/>
              </a:spcBef>
              <a:buClr>
                <a:srgbClr val="549e39"/>
              </a:buClr>
              <a:buFont typeface="Calibri"/>
              <a:buChar char="◦"/>
            </a:pPr>
            <a:r>
              <a:rPr b="0" lang="es-ES" sz="1800" spc="-1" strike="noStrike">
                <a:solidFill>
                  <a:srgbClr val="3f3f3f"/>
                </a:solidFill>
                <a:latin typeface="Calibri"/>
                <a:ea typeface="Calibri"/>
              </a:rPr>
              <a:t>1 - Rendir un examen teórico (con  un recuperatorio ) durante la cursada sacando más de 6 (seis) o más e inscribiéndose a una mesa de final. </a:t>
            </a:r>
            <a:endParaRPr b="0" lang="en-US" sz="1800" spc="-1" strike="noStrike">
              <a:solidFill>
                <a:srgbClr val="000000"/>
              </a:solidFill>
              <a:latin typeface="Arial"/>
            </a:endParaRPr>
          </a:p>
          <a:p>
            <a:pPr lvl="1" marL="914400" indent="-343080">
              <a:lnSpc>
                <a:spcPct val="90000"/>
              </a:lnSpc>
              <a:spcBef>
                <a:spcPts val="201"/>
              </a:spcBef>
              <a:buClr>
                <a:srgbClr val="549e39"/>
              </a:buClr>
              <a:buFont typeface="Calibri"/>
              <a:buChar char="◦"/>
            </a:pPr>
            <a:r>
              <a:rPr b="0" lang="es-ES" sz="1800" spc="-1" strike="noStrike">
                <a:solidFill>
                  <a:srgbClr val="3f3f3f"/>
                </a:solidFill>
                <a:latin typeface="Calibri"/>
                <a:ea typeface="Calibri"/>
              </a:rPr>
              <a:t>O </a:t>
            </a:r>
            <a:endParaRPr b="0" lang="en-US" sz="1800" spc="-1" strike="noStrike">
              <a:solidFill>
                <a:srgbClr val="000000"/>
              </a:solidFill>
              <a:latin typeface="Arial"/>
            </a:endParaRPr>
          </a:p>
          <a:p>
            <a:pPr lvl="1" marL="914400" indent="-343080">
              <a:lnSpc>
                <a:spcPct val="90000"/>
              </a:lnSpc>
              <a:spcBef>
                <a:spcPts val="201"/>
              </a:spcBef>
              <a:buClr>
                <a:srgbClr val="549e39"/>
              </a:buClr>
              <a:buFont typeface="Calibri"/>
              <a:buChar char="◦"/>
            </a:pPr>
            <a:r>
              <a:rPr b="0" lang="es-ES" sz="1800" spc="-1" strike="noStrike">
                <a:solidFill>
                  <a:srgbClr val="3f3f3f"/>
                </a:solidFill>
                <a:latin typeface="Calibri"/>
                <a:ea typeface="Calibri"/>
              </a:rPr>
              <a:t>2 - Rendir examen escrito en las mesas de final. </a:t>
            </a:r>
            <a:endParaRPr b="0" lang="en-US" sz="1800" spc="-1" strike="noStrike">
              <a:solidFill>
                <a:srgbClr val="000000"/>
              </a:solidFill>
              <a:latin typeface="Arial"/>
            </a:endParaRPr>
          </a:p>
          <a:p>
            <a:pPr marL="457200" indent="-343080">
              <a:lnSpc>
                <a:spcPct val="90000"/>
              </a:lnSpc>
              <a:spcBef>
                <a:spcPts val="1199"/>
              </a:spcBef>
              <a:buClr>
                <a:srgbClr val="549e39"/>
              </a:buClr>
              <a:buFont typeface="Calibri"/>
              <a:buChar char=" "/>
            </a:pPr>
            <a:r>
              <a:rPr b="0" lang="es-ES" sz="1800" spc="-1" strike="noStrike">
                <a:solidFill>
                  <a:srgbClr val="3f3f3f"/>
                </a:solidFill>
                <a:latin typeface="Calibri"/>
                <a:ea typeface="Calibri"/>
              </a:rPr>
              <a:t>Los alumnos que elijan la primera opción deben cumplir con las siguientes condiciones:</a:t>
            </a:r>
            <a:endParaRPr b="0" lang="en-US" sz="1800" spc="-1" strike="noStrike">
              <a:solidFill>
                <a:srgbClr val="000000"/>
              </a:solidFill>
              <a:latin typeface="Arial"/>
            </a:endParaRPr>
          </a:p>
          <a:p>
            <a:pPr lvl="3" marL="954360" indent="-343080">
              <a:lnSpc>
                <a:spcPct val="90000"/>
              </a:lnSpc>
              <a:spcBef>
                <a:spcPts val="400"/>
              </a:spcBef>
              <a:buClr>
                <a:srgbClr val="549e39"/>
              </a:buClr>
              <a:buFont typeface="Arial"/>
              <a:buAutoNum type="arabicPeriod"/>
            </a:pPr>
            <a:r>
              <a:rPr b="0" lang="es-ES" sz="1800" spc="-1" strike="noStrike">
                <a:solidFill>
                  <a:srgbClr val="3f3f3f"/>
                </a:solidFill>
                <a:latin typeface="Calibri"/>
                <a:ea typeface="Calibri"/>
              </a:rPr>
              <a:t>Realizar todas las autoevaluaciones y Aprobar el 80% de las autoevaluaciones con nota 6 o superior.</a:t>
            </a:r>
            <a:endParaRPr b="0" lang="en-US" sz="1800" spc="-1" strike="noStrike">
              <a:solidFill>
                <a:srgbClr val="000000"/>
              </a:solidFill>
              <a:latin typeface="Arial"/>
            </a:endParaRPr>
          </a:p>
          <a:p>
            <a:pPr lvl="3" marL="954360" indent="-343080">
              <a:lnSpc>
                <a:spcPct val="90000"/>
              </a:lnSpc>
              <a:spcBef>
                <a:spcPts val="400"/>
              </a:spcBef>
              <a:buClr>
                <a:srgbClr val="549e39"/>
              </a:buClr>
              <a:buFont typeface="Arial"/>
              <a:buAutoNum type="arabicPeriod"/>
            </a:pPr>
            <a:r>
              <a:rPr b="0" lang="es-ES" sz="1800" spc="-1" strike="noStrike">
                <a:solidFill>
                  <a:srgbClr val="3f3f3f"/>
                </a:solidFill>
                <a:latin typeface="Calibri"/>
                <a:ea typeface="Calibri"/>
              </a:rPr>
              <a:t>Presentarse y aprobar el </a:t>
            </a:r>
            <a:r>
              <a:rPr b="1" lang="es-ES" sz="1800" spc="-1" strike="noStrike">
                <a:solidFill>
                  <a:srgbClr val="3f3f3f"/>
                </a:solidFill>
                <a:latin typeface="Calibri"/>
                <a:ea typeface="Calibri"/>
              </a:rPr>
              <a:t>examen teórico</a:t>
            </a:r>
            <a:r>
              <a:rPr b="0" lang="es-ES" sz="1800" spc="-1" strike="noStrike">
                <a:solidFill>
                  <a:srgbClr val="3f3f3f"/>
                </a:solidFill>
                <a:latin typeface="Calibri"/>
                <a:ea typeface="Calibri"/>
              </a:rPr>
              <a:t>.</a:t>
            </a:r>
            <a:endParaRPr b="0" lang="en-US" sz="1800" spc="-1" strike="noStrike">
              <a:solidFill>
                <a:srgbClr val="000000"/>
              </a:solidFill>
              <a:latin typeface="Arial"/>
            </a:endParaRPr>
          </a:p>
          <a:p>
            <a:pPr lvl="3" marL="954360" indent="-330120">
              <a:lnSpc>
                <a:spcPct val="90000"/>
              </a:lnSpc>
              <a:spcBef>
                <a:spcPts val="400"/>
              </a:spcBef>
              <a:buClr>
                <a:srgbClr val="549e39"/>
              </a:buClr>
              <a:buFont typeface="Calibri"/>
              <a:buAutoNum type="arabicPeriod"/>
            </a:pPr>
            <a:r>
              <a:rPr b="0" lang="es-ES" sz="1800" spc="-1" strike="noStrike">
                <a:solidFill>
                  <a:srgbClr val="3f3f3f"/>
                </a:solidFill>
                <a:latin typeface="Calibri"/>
                <a:ea typeface="Calibri"/>
              </a:rPr>
              <a:t>Aprobar la cursada (con el régimen de cursada)</a:t>
            </a:r>
            <a:endParaRPr b="0" lang="en-US" sz="1800" spc="-1" strike="noStrike">
              <a:solidFill>
                <a:srgbClr val="000000"/>
              </a:solidFill>
              <a:latin typeface="Arial"/>
            </a:endParaRPr>
          </a:p>
          <a:p>
            <a:pPr lvl="3" marL="954360" indent="-343080">
              <a:lnSpc>
                <a:spcPct val="90000"/>
              </a:lnSpc>
              <a:spcBef>
                <a:spcPts val="400"/>
              </a:spcBef>
              <a:buClr>
                <a:srgbClr val="549e39"/>
              </a:buClr>
              <a:buFont typeface="Arial"/>
              <a:buAutoNum type="arabicPeriod"/>
            </a:pPr>
            <a:r>
              <a:rPr b="0" lang="es-ES" sz="1800" spc="-1" strike="noStrike">
                <a:solidFill>
                  <a:srgbClr val="3f3f3f"/>
                </a:solidFill>
                <a:latin typeface="Calibri"/>
                <a:ea typeface="Calibri"/>
              </a:rPr>
              <a:t>Inscribirse en una mesa de final en el término de NO más de 1 año de finalizada la cursada según el calendario académico, transcurrido el cual la aprobación NO tendrá más validez.</a:t>
            </a:r>
            <a:endParaRPr b="0" lang="en-US" sz="1800" spc="-1" strike="noStrike">
              <a:solidFill>
                <a:srgbClr val="000000"/>
              </a:solidFill>
              <a:latin typeface="Arial"/>
            </a:endParaRPr>
          </a:p>
        </p:txBody>
      </p:sp>
      <p:sp>
        <p:nvSpPr>
          <p:cNvPr id="367" name="PlaceHolder 3"/>
          <p:cNvSpPr>
            <a:spLocks noGrp="1"/>
          </p:cNvSpPr>
          <p:nvPr>
            <p:ph type="sldNum" idx="100"/>
          </p:nvPr>
        </p:nvSpPr>
        <p:spPr>
          <a:xfrm>
            <a:off x="9940320" y="6459840"/>
            <a:ext cx="1316880" cy="364680"/>
          </a:xfrm>
          <a:prstGeom prst="rect">
            <a:avLst/>
          </a:prstGeom>
          <a:noFill/>
          <a:ln w="0">
            <a:noFill/>
          </a:ln>
        </p:spPr>
        <p:txBody>
          <a:bodyPr lIns="91440" rIns="91440" tIns="45720" bIns="45720" anchor="ctr">
            <a:norm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5A763E92-2150-436F-80B8-F4CD17A93280}" type="slidenum">
              <a:rPr b="0" lang="es-ES" sz="1050" spc="-1" strike="noStrike">
                <a:solidFill>
                  <a:srgbClr val="ffffff"/>
                </a:solidFill>
                <a:latin typeface="Calibri"/>
                <a:ea typeface="Calibri"/>
              </a:rPr>
              <a:t>6</a:t>
            </a:fld>
            <a:endParaRPr b="0" lang="en-US" sz="1050" spc="-1" strike="noStrike">
              <a:solidFill>
                <a:srgbClr val="000000"/>
              </a:solidFill>
              <a:latin typeface="Times New Roman"/>
            </a:endParaRPr>
          </a:p>
        </p:txBody>
      </p:sp>
    </p:spTree>
  </p:cSld>
  <p:transition spd="med">
    <p:fade/>
  </p:transition>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9" name="PlaceHolder 1"/>
          <p:cNvSpPr>
            <a:spLocks noGrp="1"/>
          </p:cNvSpPr>
          <p:nvPr>
            <p:ph type="title"/>
          </p:nvPr>
        </p:nvSpPr>
        <p:spPr>
          <a:xfrm>
            <a:off x="626040" y="499680"/>
            <a:ext cx="10850040" cy="1272960"/>
          </a:xfrm>
          <a:prstGeom prst="rect">
            <a:avLst/>
          </a:prstGeom>
          <a:noFill/>
          <a:ln w="0">
            <a:noFill/>
          </a:ln>
        </p:spPr>
        <p:txBody>
          <a:bodyPr lIns="91440" rIns="91440" tIns="45720" bIns="45720" anchor="ctr">
            <a:noAutofit/>
          </a:bodyPr>
          <a:p>
            <a:pPr indent="0">
              <a:lnSpc>
                <a:spcPct val="85000"/>
              </a:lnSpc>
              <a:buNone/>
              <a:tabLst>
                <a:tab algn="l" pos="0"/>
              </a:tabLst>
            </a:pPr>
            <a:r>
              <a:rPr b="1" lang="es-ES" sz="4000" spc="-1" strike="noStrike">
                <a:solidFill>
                  <a:srgbClr val="3f3f3f"/>
                </a:solidFill>
                <a:latin typeface="Calibri"/>
                <a:ea typeface="Calibri"/>
              </a:rPr>
              <a:t>Lluvia De Ideas (Brainstorming)</a:t>
            </a:r>
            <a:endParaRPr b="0" lang="en-US" sz="4000" spc="-1" strike="noStrike">
              <a:solidFill>
                <a:srgbClr val="000000"/>
              </a:solidFill>
              <a:latin typeface="Arial"/>
            </a:endParaRPr>
          </a:p>
        </p:txBody>
      </p:sp>
      <p:sp>
        <p:nvSpPr>
          <p:cNvPr id="680" name="PlaceHolder 2"/>
          <p:cNvSpPr>
            <a:spLocks noGrp="1"/>
          </p:cNvSpPr>
          <p:nvPr>
            <p:ph/>
          </p:nvPr>
        </p:nvSpPr>
        <p:spPr>
          <a:xfrm>
            <a:off x="698040" y="1917000"/>
            <a:ext cx="10772280" cy="3312000"/>
          </a:xfrm>
          <a:prstGeom prst="rect">
            <a:avLst/>
          </a:prstGeom>
          <a:noFill/>
          <a:ln w="0">
            <a:noFill/>
          </a:ln>
        </p:spPr>
        <p:txBody>
          <a:bodyPr lIns="91440" rIns="91440" tIns="45720" bIns="45720" anchor="t">
            <a:normAutofit/>
          </a:bodyPr>
          <a:p>
            <a:pPr marL="68760" indent="-68760">
              <a:lnSpc>
                <a:spcPct val="85000"/>
              </a:lnSpc>
              <a:buClr>
                <a:srgbClr val="549e39"/>
              </a:buClr>
              <a:buFont typeface="Calibri"/>
              <a:buChar char="»"/>
            </a:pPr>
            <a:r>
              <a:rPr b="0" lang="es-ES" sz="2400" spc="-1" strike="noStrike">
                <a:solidFill>
                  <a:srgbClr val="3f3f3f"/>
                </a:solidFill>
                <a:latin typeface="Calibri"/>
                <a:ea typeface="Calibri"/>
              </a:rPr>
              <a:t>Técnica para generar ideas al alentar a los participantes para que ofrezcan tantas ideas como sea posible en un corto tiempo sin ningún análisis hasta que se hayan agotado las ideas.</a:t>
            </a:r>
            <a:endParaRPr b="0" lang="en-US" sz="2400" spc="-1" strike="noStrike">
              <a:solidFill>
                <a:srgbClr val="000000"/>
              </a:solidFill>
              <a:latin typeface="Arial"/>
            </a:endParaRPr>
          </a:p>
          <a:p>
            <a:pPr marL="68760" indent="-68760">
              <a:lnSpc>
                <a:spcPct val="85000"/>
              </a:lnSpc>
              <a:spcBef>
                <a:spcPts val="975"/>
              </a:spcBef>
              <a:buClr>
                <a:srgbClr val="549e39"/>
              </a:buClr>
              <a:buFont typeface="Calibri"/>
              <a:buChar char="»"/>
            </a:pPr>
            <a:r>
              <a:rPr b="0" lang="es-ES" sz="2400" spc="-1" strike="noStrike">
                <a:solidFill>
                  <a:srgbClr val="3f3f3f"/>
                </a:solidFill>
                <a:latin typeface="Calibri"/>
                <a:ea typeface="Calibri"/>
              </a:rPr>
              <a:t>Se promueve el desarrollo de ideas creativas para obtener soluciones.</a:t>
            </a:r>
            <a:endParaRPr b="0" lang="en-US" sz="2400" spc="-1" strike="noStrike">
              <a:solidFill>
                <a:srgbClr val="000000"/>
              </a:solidFill>
              <a:latin typeface="Arial"/>
            </a:endParaRPr>
          </a:p>
          <a:p>
            <a:pPr marL="68760" indent="-68760">
              <a:lnSpc>
                <a:spcPct val="85000"/>
              </a:lnSpc>
              <a:spcBef>
                <a:spcPts val="975"/>
              </a:spcBef>
              <a:buClr>
                <a:srgbClr val="549e39"/>
              </a:buClr>
              <a:buFont typeface="Calibri"/>
              <a:buChar char="»"/>
            </a:pPr>
            <a:r>
              <a:rPr b="0" lang="es-ES" sz="2400" spc="-1" strike="noStrike">
                <a:solidFill>
                  <a:srgbClr val="3f3f3f"/>
                </a:solidFill>
                <a:latin typeface="Calibri"/>
                <a:ea typeface="Calibri"/>
              </a:rPr>
              <a:t>Se realizan reuniones del equipo involucrado en la resolución del problema, conducidas por un director.</a:t>
            </a:r>
            <a:endParaRPr b="0" lang="en-US" sz="2400" spc="-1" strike="noStrike">
              <a:solidFill>
                <a:srgbClr val="000000"/>
              </a:solidFill>
              <a:latin typeface="Arial"/>
            </a:endParaRPr>
          </a:p>
          <a:p>
            <a:pPr marL="68760" indent="0">
              <a:lnSpc>
                <a:spcPct val="85000"/>
              </a:lnSpc>
              <a:spcBef>
                <a:spcPts val="975"/>
              </a:spcBef>
              <a:buNone/>
              <a:tabLst>
                <a:tab algn="l" pos="0"/>
              </a:tabLst>
            </a:pPr>
            <a:endParaRPr b="0" lang="en-US" sz="2400" spc="-1" strike="noStrike">
              <a:solidFill>
                <a:srgbClr val="000000"/>
              </a:solidFill>
              <a:latin typeface="Arial"/>
            </a:endParaRPr>
          </a:p>
        </p:txBody>
      </p:sp>
      <p:sp>
        <p:nvSpPr>
          <p:cNvPr id="681" name="PlaceHolder 3"/>
          <p:cNvSpPr>
            <a:spLocks noGrp="1"/>
          </p:cNvSpPr>
          <p:nvPr>
            <p:ph type="sldNum" idx="154"/>
          </p:nvPr>
        </p:nvSpPr>
        <p:spPr>
          <a:xfrm>
            <a:off x="9303480" y="2781000"/>
            <a:ext cx="2937600" cy="13968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198499C2-50F8-4881-AD29-94F5C13C862F}" type="slidenum">
              <a:rPr b="0" lang="es-ES" sz="1050" spc="-1" strike="noStrike">
                <a:solidFill>
                  <a:srgbClr val="ffffff"/>
                </a:solidFill>
                <a:latin typeface="Calibri"/>
                <a:ea typeface="Calibri"/>
              </a:rPr>
              <a:t>&lt;number&gt;</a:t>
            </a:fld>
            <a:endParaRPr b="0" lang="en-US" sz="105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2" name="PlaceHolder 1"/>
          <p:cNvSpPr>
            <a:spLocks noGrp="1"/>
          </p:cNvSpPr>
          <p:nvPr>
            <p:ph type="title"/>
          </p:nvPr>
        </p:nvSpPr>
        <p:spPr>
          <a:xfrm>
            <a:off x="626040" y="499680"/>
            <a:ext cx="10850040" cy="1272960"/>
          </a:xfrm>
          <a:prstGeom prst="rect">
            <a:avLst/>
          </a:prstGeom>
          <a:noFill/>
          <a:ln w="0">
            <a:noFill/>
          </a:ln>
        </p:spPr>
        <p:txBody>
          <a:bodyPr lIns="91440" rIns="91440" tIns="45720" bIns="45720" anchor="ctr">
            <a:noAutofit/>
          </a:bodyPr>
          <a:p>
            <a:pPr indent="0">
              <a:lnSpc>
                <a:spcPct val="85000"/>
              </a:lnSpc>
              <a:buNone/>
              <a:tabLst>
                <a:tab algn="l" pos="0"/>
              </a:tabLst>
            </a:pPr>
            <a:r>
              <a:rPr b="1" lang="es-ES" sz="4000" spc="-1" strike="noStrike">
                <a:solidFill>
                  <a:srgbClr val="3f3f3f"/>
                </a:solidFill>
                <a:latin typeface="Calibri"/>
                <a:ea typeface="Calibri"/>
              </a:rPr>
              <a:t>Lluvia De Ideas (Brainstorming)</a:t>
            </a:r>
            <a:endParaRPr b="0" lang="en-US" sz="4000" spc="-1" strike="noStrike">
              <a:solidFill>
                <a:srgbClr val="000000"/>
              </a:solidFill>
              <a:latin typeface="Arial"/>
            </a:endParaRPr>
          </a:p>
        </p:txBody>
      </p:sp>
      <p:sp>
        <p:nvSpPr>
          <p:cNvPr id="683" name="PlaceHolder 2"/>
          <p:cNvSpPr>
            <a:spLocks noGrp="1"/>
          </p:cNvSpPr>
          <p:nvPr>
            <p:ph/>
          </p:nvPr>
        </p:nvSpPr>
        <p:spPr>
          <a:xfrm>
            <a:off x="626040" y="1917000"/>
            <a:ext cx="10727640" cy="4176000"/>
          </a:xfrm>
          <a:prstGeom prst="rect">
            <a:avLst/>
          </a:prstGeom>
          <a:noFill/>
          <a:ln w="0">
            <a:noFill/>
          </a:ln>
        </p:spPr>
        <p:txBody>
          <a:bodyPr lIns="91440" rIns="91440" tIns="45720" bIns="45720" anchor="t">
            <a:normAutofit/>
          </a:bodyPr>
          <a:p>
            <a:pPr marL="68760" indent="-68760">
              <a:lnSpc>
                <a:spcPct val="85000"/>
              </a:lnSpc>
              <a:buClr>
                <a:srgbClr val="549e39"/>
              </a:buClr>
              <a:buFont typeface="Calibri"/>
              <a:buChar char="»"/>
            </a:pPr>
            <a:r>
              <a:rPr b="0" lang="es-ES" sz="2400" spc="-1" strike="noStrike">
                <a:solidFill>
                  <a:srgbClr val="3f3f3f"/>
                </a:solidFill>
                <a:latin typeface="Calibri"/>
                <a:ea typeface="Calibri"/>
              </a:rPr>
              <a:t>Los principios en que se basa esta técnica son:</a:t>
            </a:r>
            <a:endParaRPr b="0" lang="en-US" sz="2400" spc="-1" strike="noStrike">
              <a:solidFill>
                <a:srgbClr val="000000"/>
              </a:solidFill>
              <a:latin typeface="Arial"/>
            </a:endParaRPr>
          </a:p>
          <a:p>
            <a:pPr marL="68760" indent="0">
              <a:lnSpc>
                <a:spcPct val="85000"/>
              </a:lnSpc>
              <a:spcBef>
                <a:spcPts val="975"/>
              </a:spcBef>
              <a:buNone/>
              <a:tabLst>
                <a:tab algn="l" pos="0"/>
              </a:tabLst>
            </a:pPr>
            <a:endParaRPr b="0" lang="en-US" sz="2400" spc="-1" strike="noStrike">
              <a:solidFill>
                <a:srgbClr val="000000"/>
              </a:solidFill>
              <a:latin typeface="Arial"/>
            </a:endParaRPr>
          </a:p>
          <a:p>
            <a:pPr lvl="1" marL="260640" indent="-257040">
              <a:lnSpc>
                <a:spcPct val="85000"/>
              </a:lnSpc>
              <a:spcBef>
                <a:spcPts val="451"/>
              </a:spcBef>
              <a:buClr>
                <a:srgbClr val="262626"/>
              </a:buClr>
              <a:buFont typeface="Calibri"/>
              <a:buChar char=" "/>
              <a:tabLst>
                <a:tab algn="l" pos="0"/>
              </a:tabLst>
            </a:pPr>
            <a:r>
              <a:rPr b="0" i="1" lang="es-ES" sz="2400" spc="-1" strike="noStrike">
                <a:solidFill>
                  <a:srgbClr val="3f3f3f"/>
                </a:solidFill>
                <a:latin typeface="Calibri"/>
                <a:ea typeface="Calibri"/>
              </a:rPr>
              <a:t>Cuantas más ideas se sugieren, mejores resultados se conseguirán.</a:t>
            </a:r>
            <a:endParaRPr b="0" lang="en-US" sz="2400" spc="-1" strike="noStrike">
              <a:solidFill>
                <a:srgbClr val="000000"/>
              </a:solidFill>
              <a:latin typeface="Arial"/>
            </a:endParaRPr>
          </a:p>
          <a:p>
            <a:pPr lvl="1" marL="260640" indent="-257040">
              <a:lnSpc>
                <a:spcPct val="85000"/>
              </a:lnSpc>
              <a:spcBef>
                <a:spcPts val="451"/>
              </a:spcBef>
              <a:buClr>
                <a:srgbClr val="262626"/>
              </a:buClr>
              <a:buFont typeface="Calibri"/>
              <a:buChar char=" "/>
              <a:tabLst>
                <a:tab algn="l" pos="0"/>
              </a:tabLst>
            </a:pPr>
            <a:r>
              <a:rPr b="0" i="1" lang="es-ES" sz="2400" spc="-1" strike="noStrike">
                <a:solidFill>
                  <a:srgbClr val="3f3f3f"/>
                </a:solidFill>
                <a:latin typeface="Calibri"/>
                <a:ea typeface="Calibri"/>
              </a:rPr>
              <a:t>La producción de ideas en grupos puede ser más efectiva que la individual.</a:t>
            </a:r>
            <a:endParaRPr b="0" lang="en-US" sz="2400" spc="-1" strike="noStrike">
              <a:solidFill>
                <a:srgbClr val="000000"/>
              </a:solidFill>
              <a:latin typeface="Arial"/>
            </a:endParaRPr>
          </a:p>
          <a:p>
            <a:pPr lvl="1" marL="260640" indent="-257040">
              <a:lnSpc>
                <a:spcPct val="85000"/>
              </a:lnSpc>
              <a:spcBef>
                <a:spcPts val="451"/>
              </a:spcBef>
              <a:buClr>
                <a:srgbClr val="262626"/>
              </a:buClr>
              <a:buFont typeface="Calibri"/>
              <a:buChar char=" "/>
              <a:tabLst>
                <a:tab algn="l" pos="0"/>
              </a:tabLst>
            </a:pPr>
            <a:r>
              <a:rPr b="0" i="1" lang="es-ES" sz="2400" spc="-1" strike="noStrike">
                <a:solidFill>
                  <a:srgbClr val="3f3f3f"/>
                </a:solidFill>
                <a:latin typeface="Calibri"/>
                <a:ea typeface="Calibri"/>
              </a:rPr>
              <a:t>Las ideas de una persona pueden hacer que aparezcan otras por “contagio</a:t>
            </a:r>
            <a:r>
              <a:rPr b="0" lang="es-ES" sz="2400" spc="-1" strike="noStrike">
                <a:solidFill>
                  <a:srgbClr val="3f3f3f"/>
                </a:solidFill>
                <a:latin typeface="Calibri"/>
                <a:ea typeface="Calibri"/>
              </a:rPr>
              <a:t>.</a:t>
            </a:r>
            <a:endParaRPr b="0" lang="en-US" sz="2400" spc="-1" strike="noStrike">
              <a:solidFill>
                <a:srgbClr val="000000"/>
              </a:solidFill>
              <a:latin typeface="Arial"/>
            </a:endParaRPr>
          </a:p>
          <a:p>
            <a:pPr lvl="1" marL="260640" indent="-257040">
              <a:lnSpc>
                <a:spcPct val="85000"/>
              </a:lnSpc>
              <a:spcBef>
                <a:spcPts val="451"/>
              </a:spcBef>
              <a:buClr>
                <a:srgbClr val="262626"/>
              </a:buClr>
              <a:buFont typeface="Calibri"/>
              <a:buChar char=" "/>
              <a:tabLst>
                <a:tab algn="l" pos="0"/>
              </a:tabLst>
            </a:pPr>
            <a:r>
              <a:rPr b="0" i="1" lang="es-ES" sz="2400" spc="-1" strike="noStrike">
                <a:solidFill>
                  <a:srgbClr val="3f3f3f"/>
                </a:solidFill>
                <a:latin typeface="Calibri"/>
                <a:ea typeface="Calibri"/>
              </a:rPr>
              <a:t>A veces las mejores ideas aparecen tarde.</a:t>
            </a:r>
            <a:endParaRPr b="0" lang="en-US" sz="2400" spc="-1" strike="noStrike">
              <a:solidFill>
                <a:srgbClr val="000000"/>
              </a:solidFill>
              <a:latin typeface="Arial"/>
            </a:endParaRPr>
          </a:p>
          <a:p>
            <a:pPr lvl="1" marL="260640" indent="-257040">
              <a:lnSpc>
                <a:spcPct val="85000"/>
              </a:lnSpc>
              <a:spcBef>
                <a:spcPts val="451"/>
              </a:spcBef>
              <a:buClr>
                <a:srgbClr val="262626"/>
              </a:buClr>
              <a:buFont typeface="Calibri"/>
              <a:buChar char=" "/>
              <a:tabLst>
                <a:tab algn="l" pos="0"/>
              </a:tabLst>
            </a:pPr>
            <a:r>
              <a:rPr b="0" i="1" lang="es-ES" sz="2400" spc="-1" strike="noStrike">
                <a:solidFill>
                  <a:srgbClr val="3f3f3f"/>
                </a:solidFill>
                <a:latin typeface="Calibri"/>
                <a:ea typeface="Calibri"/>
              </a:rPr>
              <a:t>Es mejor elegir sobre una variedad de soluciones.</a:t>
            </a:r>
            <a:endParaRPr b="0" lang="en-US" sz="2400" spc="-1" strike="noStrike">
              <a:solidFill>
                <a:srgbClr val="000000"/>
              </a:solidFill>
              <a:latin typeface="Arial"/>
            </a:endParaRPr>
          </a:p>
        </p:txBody>
      </p:sp>
      <p:sp>
        <p:nvSpPr>
          <p:cNvPr id="684" name="PlaceHolder 3"/>
          <p:cNvSpPr>
            <a:spLocks noGrp="1"/>
          </p:cNvSpPr>
          <p:nvPr>
            <p:ph type="sldNum" idx="155"/>
          </p:nvPr>
        </p:nvSpPr>
        <p:spPr>
          <a:xfrm>
            <a:off x="9303480" y="2781000"/>
            <a:ext cx="2937600" cy="13968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2B5EFA2C-8A67-49F8-9FD2-71F812F4503C}" type="slidenum">
              <a:rPr b="0" lang="es-ES" sz="1050" spc="-1" strike="noStrike">
                <a:solidFill>
                  <a:srgbClr val="ffffff"/>
                </a:solidFill>
                <a:latin typeface="Calibri"/>
                <a:ea typeface="Calibri"/>
              </a:rPr>
              <a:t>&lt;number&gt;</a:t>
            </a:fld>
            <a:endParaRPr b="0" lang="en-US" sz="105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5" name="PlaceHolder 1"/>
          <p:cNvSpPr>
            <a:spLocks noGrp="1"/>
          </p:cNvSpPr>
          <p:nvPr>
            <p:ph type="title"/>
          </p:nvPr>
        </p:nvSpPr>
        <p:spPr>
          <a:xfrm>
            <a:off x="626040" y="499680"/>
            <a:ext cx="10850040" cy="1272960"/>
          </a:xfrm>
          <a:prstGeom prst="rect">
            <a:avLst/>
          </a:prstGeom>
          <a:noFill/>
          <a:ln w="0">
            <a:noFill/>
          </a:ln>
        </p:spPr>
        <p:txBody>
          <a:bodyPr lIns="91440" rIns="91440" tIns="45720" bIns="45720" anchor="ctr">
            <a:noAutofit/>
          </a:bodyPr>
          <a:p>
            <a:pPr indent="0">
              <a:lnSpc>
                <a:spcPct val="85000"/>
              </a:lnSpc>
              <a:buNone/>
              <a:tabLst>
                <a:tab algn="l" pos="0"/>
              </a:tabLst>
            </a:pPr>
            <a:r>
              <a:rPr b="1" lang="es-ES" sz="4000" spc="-1" strike="noStrike">
                <a:solidFill>
                  <a:srgbClr val="3f3f3f"/>
                </a:solidFill>
                <a:latin typeface="Calibri"/>
                <a:ea typeface="Calibri"/>
              </a:rPr>
              <a:t>Lluvia De Ideas (Brainstorming)</a:t>
            </a:r>
            <a:endParaRPr b="0" lang="en-US" sz="4000" spc="-1" strike="noStrike">
              <a:solidFill>
                <a:srgbClr val="000000"/>
              </a:solidFill>
              <a:latin typeface="Arial"/>
            </a:endParaRPr>
          </a:p>
        </p:txBody>
      </p:sp>
      <p:sp>
        <p:nvSpPr>
          <p:cNvPr id="686" name="PlaceHolder 2"/>
          <p:cNvSpPr>
            <a:spLocks noGrp="1"/>
          </p:cNvSpPr>
          <p:nvPr>
            <p:ph/>
          </p:nvPr>
        </p:nvSpPr>
        <p:spPr>
          <a:xfrm>
            <a:off x="770400" y="2133000"/>
            <a:ext cx="10582920" cy="3960000"/>
          </a:xfrm>
          <a:prstGeom prst="rect">
            <a:avLst/>
          </a:prstGeom>
          <a:noFill/>
          <a:ln w="0">
            <a:noFill/>
          </a:ln>
        </p:spPr>
        <p:txBody>
          <a:bodyPr lIns="91440" rIns="91440" tIns="45720" bIns="45720" anchor="t">
            <a:normAutofit/>
          </a:bodyPr>
          <a:p>
            <a:pPr marL="68760" indent="-68760">
              <a:lnSpc>
                <a:spcPct val="85000"/>
              </a:lnSpc>
              <a:buClr>
                <a:srgbClr val="549e39"/>
              </a:buClr>
              <a:buFont typeface="Calibri"/>
              <a:buChar char="»"/>
            </a:pPr>
            <a:r>
              <a:rPr b="0" lang="es-ES" sz="2400" spc="-1" strike="noStrike">
                <a:solidFill>
                  <a:srgbClr val="3f3f3f"/>
                </a:solidFill>
                <a:latin typeface="Calibri"/>
                <a:ea typeface="Calibri"/>
              </a:rPr>
              <a:t>Incluye una serie de fases de aplicación:</a:t>
            </a:r>
            <a:endParaRPr b="0" lang="en-US" sz="24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2400" spc="-1" strike="noStrike">
                <a:solidFill>
                  <a:srgbClr val="3f3f3f"/>
                </a:solidFill>
                <a:latin typeface="Calibri"/>
                <a:ea typeface="Calibri"/>
              </a:rPr>
              <a:t>Descubrir hechos, Producir ideas, Descubrir soluciones</a:t>
            </a:r>
            <a:endParaRPr b="0" lang="en-US" sz="2400" spc="-1" strike="noStrike">
              <a:solidFill>
                <a:srgbClr val="000000"/>
              </a:solidFill>
              <a:latin typeface="Arial"/>
            </a:endParaRPr>
          </a:p>
          <a:p>
            <a:pPr marL="68760" indent="-68760">
              <a:lnSpc>
                <a:spcPct val="85000"/>
              </a:lnSpc>
              <a:spcBef>
                <a:spcPts val="975"/>
              </a:spcBef>
              <a:buClr>
                <a:srgbClr val="549e39"/>
              </a:buClr>
              <a:buFont typeface="Calibri"/>
              <a:buChar char="»"/>
            </a:pPr>
            <a:r>
              <a:rPr b="0" lang="es-ES" sz="2400" spc="-1" strike="noStrike">
                <a:solidFill>
                  <a:srgbClr val="3f3f3f"/>
                </a:solidFill>
                <a:latin typeface="Calibri"/>
                <a:ea typeface="Calibri"/>
              </a:rPr>
              <a:t>Clave para resolver la falta de consenso entre usuarios</a:t>
            </a:r>
            <a:endParaRPr b="0" lang="en-US" sz="2400" spc="-1" strike="noStrike">
              <a:solidFill>
                <a:srgbClr val="000000"/>
              </a:solidFill>
              <a:latin typeface="Arial"/>
            </a:endParaRPr>
          </a:p>
          <a:p>
            <a:pPr marL="68760" indent="-68760">
              <a:lnSpc>
                <a:spcPct val="85000"/>
              </a:lnSpc>
              <a:spcBef>
                <a:spcPts val="975"/>
              </a:spcBef>
              <a:buClr>
                <a:srgbClr val="549e39"/>
              </a:buClr>
              <a:buFont typeface="Calibri"/>
              <a:buChar char="»"/>
            </a:pPr>
            <a:r>
              <a:rPr b="0" lang="es-ES" sz="2400" spc="-1" strike="noStrike">
                <a:solidFill>
                  <a:srgbClr val="3f3f3f"/>
                </a:solidFill>
                <a:latin typeface="Calibri"/>
                <a:ea typeface="Calibri"/>
              </a:rPr>
              <a:t>Es útil combinarlo con la toma de decisiones</a:t>
            </a:r>
            <a:endParaRPr b="0" lang="en-US" sz="2400" spc="-1" strike="noStrike">
              <a:solidFill>
                <a:srgbClr val="000000"/>
              </a:solidFill>
              <a:latin typeface="Arial"/>
            </a:endParaRPr>
          </a:p>
          <a:p>
            <a:pPr marL="68760" indent="-68760">
              <a:lnSpc>
                <a:spcPct val="85000"/>
              </a:lnSpc>
              <a:spcBef>
                <a:spcPts val="975"/>
              </a:spcBef>
              <a:buClr>
                <a:srgbClr val="549e39"/>
              </a:buClr>
              <a:buFont typeface="Calibri"/>
              <a:buChar char="»"/>
            </a:pPr>
            <a:r>
              <a:rPr b="0" lang="es-ES" sz="2400" spc="-1" strike="noStrike">
                <a:solidFill>
                  <a:srgbClr val="3f3f3f"/>
                </a:solidFill>
                <a:latin typeface="Calibri"/>
                <a:ea typeface="Calibri"/>
              </a:rPr>
              <a:t>Ayuda a entender el dominio del problema</a:t>
            </a:r>
            <a:endParaRPr b="0" lang="en-US" sz="2400" spc="-1" strike="noStrike">
              <a:solidFill>
                <a:srgbClr val="000000"/>
              </a:solidFill>
              <a:latin typeface="Arial"/>
            </a:endParaRPr>
          </a:p>
          <a:p>
            <a:pPr marL="68760" indent="-68760">
              <a:lnSpc>
                <a:spcPct val="85000"/>
              </a:lnSpc>
              <a:spcBef>
                <a:spcPts val="975"/>
              </a:spcBef>
              <a:buClr>
                <a:srgbClr val="549e39"/>
              </a:buClr>
              <a:buFont typeface="Calibri"/>
              <a:buChar char="»"/>
            </a:pPr>
            <a:r>
              <a:rPr b="0" lang="es-ES" sz="2400" spc="-1" strike="noStrike">
                <a:solidFill>
                  <a:srgbClr val="3f3f3f"/>
                </a:solidFill>
                <a:latin typeface="Calibri"/>
                <a:ea typeface="Calibri"/>
              </a:rPr>
              <a:t>Encara la dificultad del usuario para transmitir</a:t>
            </a:r>
            <a:endParaRPr b="0" lang="en-US" sz="2400" spc="-1" strike="noStrike">
              <a:solidFill>
                <a:srgbClr val="000000"/>
              </a:solidFill>
              <a:latin typeface="Arial"/>
            </a:endParaRPr>
          </a:p>
          <a:p>
            <a:pPr marL="68760" indent="-68760">
              <a:lnSpc>
                <a:spcPct val="85000"/>
              </a:lnSpc>
              <a:spcBef>
                <a:spcPts val="975"/>
              </a:spcBef>
              <a:buClr>
                <a:srgbClr val="549e39"/>
              </a:buClr>
              <a:buFont typeface="Calibri"/>
              <a:buChar char="»"/>
            </a:pPr>
            <a:r>
              <a:rPr b="0" lang="es-ES" sz="2400" spc="-1" strike="noStrike">
                <a:solidFill>
                  <a:srgbClr val="3f3f3f"/>
                </a:solidFill>
                <a:latin typeface="Calibri"/>
                <a:ea typeface="Calibri"/>
              </a:rPr>
              <a:t>Ayuda a entender: al usuario y al analista</a:t>
            </a:r>
            <a:endParaRPr b="0" lang="en-US" sz="2400" spc="-1" strike="noStrike">
              <a:solidFill>
                <a:srgbClr val="000000"/>
              </a:solidFill>
              <a:latin typeface="Arial"/>
            </a:endParaRPr>
          </a:p>
        </p:txBody>
      </p:sp>
      <p:sp>
        <p:nvSpPr>
          <p:cNvPr id="687" name="PlaceHolder 3"/>
          <p:cNvSpPr>
            <a:spLocks noGrp="1"/>
          </p:cNvSpPr>
          <p:nvPr>
            <p:ph type="sldNum" idx="156"/>
          </p:nvPr>
        </p:nvSpPr>
        <p:spPr>
          <a:xfrm>
            <a:off x="9303480" y="2781000"/>
            <a:ext cx="2937600" cy="13968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EDDAAADC-0BF0-441F-A825-8CE474ABF1AD}" type="slidenum">
              <a:rPr b="0" lang="es-ES" sz="1050" spc="-1" strike="noStrike">
                <a:solidFill>
                  <a:srgbClr val="ffffff"/>
                </a:solidFill>
                <a:latin typeface="Calibri"/>
                <a:ea typeface="Calibri"/>
              </a:rPr>
              <a:t>&lt;number&gt;</a:t>
            </a:fld>
            <a:endParaRPr b="0" lang="en-US" sz="1050" spc="-1" strike="noStrike">
              <a:solidFill>
                <a:srgbClr val="000000"/>
              </a:solidFill>
              <a:latin typeface="Times New Roman"/>
            </a:endParaRPr>
          </a:p>
        </p:txBody>
      </p:sp>
      <p:pic>
        <p:nvPicPr>
          <p:cNvPr id="688" name="Google Shape;890;p153" descr="https://encrypted-tbn1.gstatic.com/images?q=tbn:ANd9GcR77L7RK3xzukWMjqz2NOpGBcqEl2vvYNpnEXkYB6jLXjLf_dJH"/>
          <p:cNvPicPr/>
          <p:nvPr/>
        </p:nvPicPr>
        <p:blipFill>
          <a:blip r:embed="rId1"/>
          <a:srcRect l="21519" t="20527" r="19704" b="26877"/>
          <a:stretch/>
        </p:blipFill>
        <p:spPr>
          <a:xfrm>
            <a:off x="8361720" y="3429000"/>
            <a:ext cx="2204280" cy="1964160"/>
          </a:xfrm>
          <a:prstGeom prst="rect">
            <a:avLst/>
          </a:prstGeom>
          <a:ln w="0">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9" name="PlaceHolder 1"/>
          <p:cNvSpPr>
            <a:spLocks noGrp="1"/>
          </p:cNvSpPr>
          <p:nvPr>
            <p:ph type="title"/>
          </p:nvPr>
        </p:nvSpPr>
        <p:spPr>
          <a:xfrm>
            <a:off x="626040" y="643320"/>
            <a:ext cx="10815840" cy="1128960"/>
          </a:xfrm>
          <a:prstGeom prst="rect">
            <a:avLst/>
          </a:prstGeom>
          <a:noFill/>
          <a:ln w="0">
            <a:noFill/>
          </a:ln>
        </p:spPr>
        <p:txBody>
          <a:bodyPr lIns="91440" rIns="91440" tIns="45720" bIns="45720" anchor="ctr">
            <a:normAutofit/>
          </a:bodyPr>
          <a:p>
            <a:pPr indent="0">
              <a:lnSpc>
                <a:spcPct val="85000"/>
              </a:lnSpc>
              <a:buNone/>
              <a:tabLst>
                <a:tab algn="l" pos="0"/>
              </a:tabLst>
            </a:pPr>
            <a:r>
              <a:rPr b="1" lang="es-ES" sz="4000" spc="-1" strike="noStrike">
                <a:solidFill>
                  <a:srgbClr val="3f3f3f"/>
                </a:solidFill>
                <a:latin typeface="Calibri"/>
                <a:ea typeface="Calibri"/>
              </a:rPr>
              <a:t>Cuestionarios</a:t>
            </a:r>
            <a:endParaRPr b="0" lang="en-US" sz="4000" spc="-1" strike="noStrike">
              <a:solidFill>
                <a:srgbClr val="000000"/>
              </a:solidFill>
              <a:latin typeface="Arial"/>
            </a:endParaRPr>
          </a:p>
        </p:txBody>
      </p:sp>
      <p:sp>
        <p:nvSpPr>
          <p:cNvPr id="690" name="PlaceHolder 2"/>
          <p:cNvSpPr>
            <a:spLocks noGrp="1"/>
          </p:cNvSpPr>
          <p:nvPr>
            <p:ph type="sldNum" idx="157"/>
          </p:nvPr>
        </p:nvSpPr>
        <p:spPr>
          <a:xfrm>
            <a:off x="9286560" y="2852640"/>
            <a:ext cx="2937600" cy="1048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5788A185-8017-4DB2-A193-4A0DFBBAB1A6}" type="slidenum">
              <a:rPr b="0" lang="es-ES" sz="1050" spc="-1" strike="noStrike">
                <a:solidFill>
                  <a:srgbClr val="ffffff"/>
                </a:solidFill>
                <a:latin typeface="Calibri"/>
                <a:ea typeface="Calibri"/>
              </a:rPr>
              <a:t>&lt;number&gt;</a:t>
            </a:fld>
            <a:endParaRPr b="0" lang="en-US" sz="1050" spc="-1" strike="noStrike">
              <a:solidFill>
                <a:srgbClr val="000000"/>
              </a:solidFill>
              <a:latin typeface="Times New Roman"/>
            </a:endParaRPr>
          </a:p>
        </p:txBody>
      </p:sp>
      <p:sp>
        <p:nvSpPr>
          <p:cNvPr id="691" name="PlaceHolder 3"/>
          <p:cNvSpPr>
            <a:spLocks noGrp="1"/>
          </p:cNvSpPr>
          <p:nvPr>
            <p:ph/>
          </p:nvPr>
        </p:nvSpPr>
        <p:spPr>
          <a:xfrm>
            <a:off x="626040" y="1902600"/>
            <a:ext cx="9832320" cy="4478400"/>
          </a:xfrm>
          <a:prstGeom prst="rect">
            <a:avLst/>
          </a:prstGeom>
          <a:noFill/>
          <a:ln w="0">
            <a:noFill/>
          </a:ln>
        </p:spPr>
        <p:txBody>
          <a:bodyPr lIns="91440" rIns="91440" tIns="45720" bIns="45720" anchor="t">
            <a:normAutofit/>
          </a:bodyPr>
          <a:p>
            <a:pPr marL="68760" indent="-68760">
              <a:lnSpc>
                <a:spcPct val="85000"/>
              </a:lnSpc>
              <a:buClr>
                <a:srgbClr val="c00000"/>
              </a:buClr>
              <a:buFont typeface="Arial"/>
              <a:buChar char="»"/>
            </a:pPr>
            <a:r>
              <a:rPr b="0" lang="es-ES" sz="2400" spc="-1" strike="noStrike">
                <a:solidFill>
                  <a:srgbClr val="3f3f3f"/>
                </a:solidFill>
                <a:latin typeface="Calibri"/>
                <a:ea typeface="Calibri"/>
              </a:rPr>
              <a:t>Documento que permite al analista recabar información y opiniones de los encuestados </a:t>
            </a:r>
            <a:endParaRPr b="0" lang="en-US" sz="24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2400" spc="-1" strike="noStrike">
                <a:solidFill>
                  <a:srgbClr val="3f3f3f"/>
                </a:solidFill>
                <a:latin typeface="Calibri"/>
                <a:ea typeface="Calibri"/>
              </a:rPr>
              <a:t>Recolectar hechos de un gran número de personas.</a:t>
            </a:r>
            <a:endParaRPr b="0" lang="en-US" sz="24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2400" spc="-1" strike="noStrike">
                <a:solidFill>
                  <a:srgbClr val="3f3f3f"/>
                </a:solidFill>
                <a:latin typeface="Calibri"/>
                <a:ea typeface="Calibri"/>
              </a:rPr>
              <a:t>Detectar un sentimiento generalizado.</a:t>
            </a:r>
            <a:endParaRPr b="0" lang="en-US" sz="24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2400" spc="-1" strike="noStrike">
                <a:solidFill>
                  <a:srgbClr val="3f3f3f"/>
                </a:solidFill>
                <a:latin typeface="Calibri"/>
                <a:ea typeface="Calibri"/>
              </a:rPr>
              <a:t>Detectar problemas entre usuarios.</a:t>
            </a:r>
            <a:endParaRPr b="0" lang="en-US" sz="24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2400" spc="-1" strike="noStrike">
                <a:solidFill>
                  <a:srgbClr val="3f3f3f"/>
                </a:solidFill>
                <a:latin typeface="Calibri"/>
                <a:ea typeface="Calibri"/>
              </a:rPr>
              <a:t>Cuantificar respuestas.</a:t>
            </a:r>
            <a:endParaRPr b="0" lang="en-US" sz="2400" spc="-1" strike="noStrike">
              <a:solidFill>
                <a:srgbClr val="000000"/>
              </a:solidFill>
              <a:latin typeface="Arial"/>
            </a:endParaRPr>
          </a:p>
          <a:p>
            <a:pPr marL="68760" indent="0">
              <a:lnSpc>
                <a:spcPct val="85000"/>
              </a:lnSpc>
              <a:spcBef>
                <a:spcPts val="975"/>
              </a:spcBef>
              <a:buNone/>
              <a:tabLst>
                <a:tab algn="l" pos="0"/>
              </a:tabLst>
            </a:pPr>
            <a:endParaRPr b="0" lang="en-US" sz="2400" spc="-1" strike="noStrike">
              <a:solidFill>
                <a:srgbClr val="000000"/>
              </a:solidFill>
              <a:latin typeface="Arial"/>
            </a:endParaRPr>
          </a:p>
        </p:txBody>
      </p:sp>
      <p:sp>
        <p:nvSpPr>
          <p:cNvPr id="692" name="Google Shape;898;p115"/>
          <p:cNvSpPr/>
          <p:nvPr/>
        </p:nvSpPr>
        <p:spPr>
          <a:xfrm>
            <a:off x="4973040" y="18360"/>
            <a:ext cx="4131000" cy="328680"/>
          </a:xfrm>
          <a:prstGeom prst="rect">
            <a:avLst/>
          </a:prstGeom>
          <a:noFill/>
          <a:ln w="0">
            <a:noFill/>
          </a:ln>
        </p:spPr>
        <p:style>
          <a:lnRef idx="0"/>
          <a:fillRef idx="0"/>
          <a:effectRef idx="0"/>
          <a:fontRef idx="minor"/>
        </p:style>
        <p:txBody>
          <a:bodyPr anchor="ctr">
            <a:noAutofit/>
          </a:bodyPr>
          <a:p>
            <a:pPr algn="ctr">
              <a:lnSpc>
                <a:spcPct val="100000"/>
              </a:lnSpc>
              <a:tabLst>
                <a:tab algn="l" pos="0"/>
              </a:tabLst>
            </a:pPr>
            <a:r>
              <a:rPr b="0" lang="es-ES" sz="1200" spc="-1" strike="noStrike">
                <a:solidFill>
                  <a:srgbClr val="ffffff"/>
                </a:solidFill>
                <a:latin typeface="Calibri"/>
                <a:ea typeface="Calibri"/>
              </a:rPr>
              <a:t>Ingeniería de Software I  2013</a:t>
            </a:r>
            <a:endParaRPr b="0" lang="en-US" sz="1200" spc="-1" strike="noStrike">
              <a:solidFill>
                <a:srgbClr val="000000"/>
              </a:solidFill>
              <a:latin typeface="Arial"/>
            </a:endParaRPr>
          </a:p>
        </p:txBody>
      </p:sp>
      <p:pic>
        <p:nvPicPr>
          <p:cNvPr id="693" name="Google Shape;899;p115" descr="http://www.angel24.net/upload/g_14imagen_img12_10_23.jpg"/>
          <p:cNvPicPr/>
          <p:nvPr/>
        </p:nvPicPr>
        <p:blipFill>
          <a:blip r:embed="rId1"/>
          <a:srcRect l="0" t="0" r="0" b="23215"/>
          <a:stretch/>
        </p:blipFill>
        <p:spPr>
          <a:xfrm>
            <a:off x="7132680" y="4216680"/>
            <a:ext cx="3578040" cy="2053440"/>
          </a:xfrm>
          <a:prstGeom prst="rect">
            <a:avLst/>
          </a:prstGeom>
          <a:ln w="0">
            <a:noFill/>
          </a:ln>
        </p:spPr>
      </p:pic>
    </p:spTree>
  </p:cSld>
  <p:transition spd="med">
    <p:fade/>
  </p:transition>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4" name="PlaceHolder 1"/>
          <p:cNvSpPr>
            <a:spLocks noGrp="1"/>
          </p:cNvSpPr>
          <p:nvPr>
            <p:ph type="title"/>
          </p:nvPr>
        </p:nvSpPr>
        <p:spPr>
          <a:xfrm>
            <a:off x="626040" y="643320"/>
            <a:ext cx="10815840" cy="1128960"/>
          </a:xfrm>
          <a:prstGeom prst="rect">
            <a:avLst/>
          </a:prstGeom>
          <a:noFill/>
          <a:ln w="0">
            <a:noFill/>
          </a:ln>
        </p:spPr>
        <p:txBody>
          <a:bodyPr lIns="91440" rIns="91440" tIns="45720" bIns="45720" anchor="ctr">
            <a:normAutofit/>
          </a:bodyPr>
          <a:p>
            <a:pPr indent="0">
              <a:lnSpc>
                <a:spcPct val="85000"/>
              </a:lnSpc>
              <a:buNone/>
              <a:tabLst>
                <a:tab algn="l" pos="0"/>
              </a:tabLst>
            </a:pPr>
            <a:r>
              <a:rPr b="1" lang="es-ES" sz="4000" spc="-1" strike="noStrike">
                <a:solidFill>
                  <a:srgbClr val="3f3f3f"/>
                </a:solidFill>
                <a:latin typeface="Calibri"/>
                <a:ea typeface="Calibri"/>
              </a:rPr>
              <a:t>Cuestionarios</a:t>
            </a:r>
            <a:endParaRPr b="0" lang="en-US" sz="4000" spc="-1" strike="noStrike">
              <a:solidFill>
                <a:srgbClr val="000000"/>
              </a:solidFill>
              <a:latin typeface="Arial"/>
            </a:endParaRPr>
          </a:p>
        </p:txBody>
      </p:sp>
      <p:sp>
        <p:nvSpPr>
          <p:cNvPr id="695" name="PlaceHolder 2"/>
          <p:cNvSpPr>
            <a:spLocks noGrp="1"/>
          </p:cNvSpPr>
          <p:nvPr>
            <p:ph type="sldNum" idx="158"/>
          </p:nvPr>
        </p:nvSpPr>
        <p:spPr>
          <a:xfrm>
            <a:off x="9286560" y="2852640"/>
            <a:ext cx="2937600" cy="1048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44C9EF1D-54FA-4137-8807-5ABFDDF63C46}" type="slidenum">
              <a:rPr b="0" lang="es-ES" sz="1050" spc="-1" strike="noStrike">
                <a:solidFill>
                  <a:srgbClr val="ffffff"/>
                </a:solidFill>
                <a:latin typeface="Calibri"/>
                <a:ea typeface="Calibri"/>
              </a:rPr>
              <a:t>&lt;number&gt;</a:t>
            </a:fld>
            <a:endParaRPr b="0" lang="en-US" sz="1050" spc="-1" strike="noStrike">
              <a:solidFill>
                <a:srgbClr val="000000"/>
              </a:solidFill>
              <a:latin typeface="Times New Roman"/>
            </a:endParaRPr>
          </a:p>
        </p:txBody>
      </p:sp>
      <p:pic>
        <p:nvPicPr>
          <p:cNvPr id="696" name="Google Shape;906;p116" descr=""/>
          <p:cNvPicPr/>
          <p:nvPr/>
        </p:nvPicPr>
        <p:blipFill>
          <a:blip r:embed="rId1"/>
          <a:srcRect l="1706" t="0" r="0" b="0"/>
          <a:stretch/>
        </p:blipFill>
        <p:spPr>
          <a:xfrm>
            <a:off x="3961080" y="119880"/>
            <a:ext cx="4626720" cy="6434280"/>
          </a:xfrm>
          <a:prstGeom prst="rect">
            <a:avLst/>
          </a:prstGeom>
          <a:ln w="0">
            <a:noFill/>
          </a:ln>
        </p:spPr>
      </p:pic>
    </p:spTree>
  </p:cSld>
  <p:transition spd="med">
    <p:fade/>
  </p:transition>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7" name="PlaceHolder 1"/>
          <p:cNvSpPr>
            <a:spLocks noGrp="1"/>
          </p:cNvSpPr>
          <p:nvPr>
            <p:ph type="title"/>
          </p:nvPr>
        </p:nvSpPr>
        <p:spPr>
          <a:xfrm>
            <a:off x="626040" y="643320"/>
            <a:ext cx="10815840" cy="1128960"/>
          </a:xfrm>
          <a:prstGeom prst="rect">
            <a:avLst/>
          </a:prstGeom>
          <a:noFill/>
          <a:ln w="0">
            <a:noFill/>
          </a:ln>
        </p:spPr>
        <p:txBody>
          <a:bodyPr lIns="91440" rIns="91440" tIns="45720" bIns="45720" anchor="ctr">
            <a:normAutofit/>
          </a:bodyPr>
          <a:p>
            <a:pPr indent="0">
              <a:lnSpc>
                <a:spcPct val="85000"/>
              </a:lnSpc>
              <a:buNone/>
              <a:tabLst>
                <a:tab algn="l" pos="0"/>
              </a:tabLst>
            </a:pPr>
            <a:r>
              <a:rPr b="1" lang="es-ES" sz="4000" spc="-1" strike="noStrike">
                <a:solidFill>
                  <a:srgbClr val="3f3f3f"/>
                </a:solidFill>
                <a:latin typeface="Calibri"/>
                <a:ea typeface="Calibri"/>
              </a:rPr>
              <a:t>Cuestionarios</a:t>
            </a:r>
            <a:endParaRPr b="0" lang="en-US" sz="4000" spc="-1" strike="noStrike">
              <a:solidFill>
                <a:srgbClr val="000000"/>
              </a:solidFill>
              <a:latin typeface="Arial"/>
            </a:endParaRPr>
          </a:p>
        </p:txBody>
      </p:sp>
      <p:sp>
        <p:nvSpPr>
          <p:cNvPr id="698" name="PlaceHolder 2"/>
          <p:cNvSpPr>
            <a:spLocks noGrp="1"/>
          </p:cNvSpPr>
          <p:nvPr>
            <p:ph type="sldNum" idx="159"/>
          </p:nvPr>
        </p:nvSpPr>
        <p:spPr>
          <a:xfrm>
            <a:off x="9286560" y="2852640"/>
            <a:ext cx="2937600" cy="1048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8AC6A505-99B6-4905-94E8-C13D95F589E5}" type="slidenum">
              <a:rPr b="0" lang="es-ES" sz="1050" spc="-1" strike="noStrike">
                <a:solidFill>
                  <a:srgbClr val="ffffff"/>
                </a:solidFill>
                <a:latin typeface="Calibri"/>
                <a:ea typeface="Calibri"/>
              </a:rPr>
              <a:t>&lt;number&gt;</a:t>
            </a:fld>
            <a:endParaRPr b="0" lang="en-US" sz="1050" spc="-1" strike="noStrike">
              <a:solidFill>
                <a:srgbClr val="000000"/>
              </a:solidFill>
              <a:latin typeface="Times New Roman"/>
            </a:endParaRPr>
          </a:p>
        </p:txBody>
      </p:sp>
      <p:sp>
        <p:nvSpPr>
          <p:cNvPr id="699" name="PlaceHolder 3"/>
          <p:cNvSpPr>
            <a:spLocks noGrp="1"/>
          </p:cNvSpPr>
          <p:nvPr>
            <p:ph/>
          </p:nvPr>
        </p:nvSpPr>
        <p:spPr>
          <a:xfrm>
            <a:off x="626040" y="1661760"/>
            <a:ext cx="9832320" cy="4478400"/>
          </a:xfrm>
          <a:prstGeom prst="rect">
            <a:avLst/>
          </a:prstGeom>
          <a:noFill/>
          <a:ln w="0">
            <a:noFill/>
          </a:ln>
        </p:spPr>
        <p:txBody>
          <a:bodyPr lIns="91440" rIns="91440" tIns="45720" bIns="45720" anchor="t">
            <a:normAutofit/>
          </a:bodyPr>
          <a:p>
            <a:pPr marL="68760" indent="-68760">
              <a:lnSpc>
                <a:spcPct val="85000"/>
              </a:lnSpc>
              <a:buClr>
                <a:srgbClr val="c00000"/>
              </a:buClr>
              <a:buFont typeface="Arial"/>
              <a:buChar char="»"/>
            </a:pPr>
            <a:r>
              <a:rPr b="0" lang="es-ES" sz="2400" spc="-1" strike="noStrike">
                <a:solidFill>
                  <a:srgbClr val="3f3f3f"/>
                </a:solidFill>
                <a:latin typeface="Calibri"/>
                <a:ea typeface="Calibri"/>
              </a:rPr>
              <a:t>Ventajas</a:t>
            </a:r>
            <a:endParaRPr b="0" lang="en-US" sz="24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2400" spc="-1" strike="noStrike">
                <a:solidFill>
                  <a:srgbClr val="3f3f3f"/>
                </a:solidFill>
                <a:latin typeface="Calibri"/>
                <a:ea typeface="Calibri"/>
              </a:rPr>
              <a:t>Respuesta rápida</a:t>
            </a:r>
            <a:endParaRPr b="0" lang="en-US" sz="24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2400" spc="-1" strike="noStrike">
                <a:solidFill>
                  <a:srgbClr val="3f3f3f"/>
                </a:solidFill>
                <a:latin typeface="Calibri"/>
                <a:ea typeface="Calibri"/>
              </a:rPr>
              <a:t>Económicos</a:t>
            </a:r>
            <a:endParaRPr b="0" lang="en-US" sz="24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2400" spc="-1" strike="noStrike">
                <a:solidFill>
                  <a:srgbClr val="3f3f3f"/>
                </a:solidFill>
                <a:latin typeface="Calibri"/>
                <a:ea typeface="Calibri"/>
              </a:rPr>
              <a:t>Anónimos</a:t>
            </a:r>
            <a:endParaRPr b="0" lang="en-US" sz="24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2400" spc="-1" strike="noStrike">
                <a:solidFill>
                  <a:srgbClr val="3f3f3f"/>
                </a:solidFill>
                <a:latin typeface="Calibri"/>
                <a:ea typeface="Calibri"/>
              </a:rPr>
              <a:t>Estructurados de fácil análisis</a:t>
            </a:r>
            <a:endParaRPr b="0" lang="en-US" sz="2400" spc="-1" strike="noStrike">
              <a:solidFill>
                <a:srgbClr val="000000"/>
              </a:solidFill>
              <a:latin typeface="Arial"/>
            </a:endParaRPr>
          </a:p>
        </p:txBody>
      </p:sp>
      <p:sp>
        <p:nvSpPr>
          <p:cNvPr id="700" name="PlaceHolder 4"/>
          <p:cNvSpPr>
            <a:spLocks noGrp="1"/>
          </p:cNvSpPr>
          <p:nvPr>
            <p:ph/>
          </p:nvPr>
        </p:nvSpPr>
        <p:spPr>
          <a:xfrm>
            <a:off x="626040" y="3429000"/>
            <a:ext cx="5999040" cy="2520720"/>
          </a:xfrm>
          <a:prstGeom prst="rect">
            <a:avLst/>
          </a:prstGeom>
          <a:noFill/>
          <a:ln w="0">
            <a:noFill/>
          </a:ln>
        </p:spPr>
        <p:txBody>
          <a:bodyPr lIns="91440" rIns="91440" tIns="45720" bIns="45720" anchor="t">
            <a:noAutofit/>
          </a:bodyPr>
          <a:p>
            <a:pPr marL="68760" indent="-68760">
              <a:lnSpc>
                <a:spcPct val="85000"/>
              </a:lnSpc>
              <a:buClr>
                <a:srgbClr val="c00000"/>
              </a:buClr>
              <a:buFont typeface="Arial"/>
              <a:buChar char="»"/>
            </a:pPr>
            <a:r>
              <a:rPr b="0" lang="es-ES" sz="2400" spc="-1" strike="noStrike">
                <a:solidFill>
                  <a:srgbClr val="3f3f3f"/>
                </a:solidFill>
                <a:latin typeface="Calibri"/>
                <a:ea typeface="Calibri"/>
              </a:rPr>
              <a:t>Desventajas</a:t>
            </a:r>
            <a:endParaRPr b="0" lang="en-US" sz="24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2400" spc="-1" strike="noStrike">
                <a:solidFill>
                  <a:srgbClr val="3f3f3f"/>
                </a:solidFill>
                <a:latin typeface="Calibri"/>
                <a:ea typeface="Calibri"/>
              </a:rPr>
              <a:t>Número bajo de respuestas</a:t>
            </a:r>
            <a:endParaRPr b="0" lang="en-US" sz="24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2400" spc="-1" strike="noStrike">
                <a:solidFill>
                  <a:srgbClr val="3f3f3f"/>
                </a:solidFill>
                <a:latin typeface="Calibri"/>
                <a:ea typeface="Calibri"/>
              </a:rPr>
              <a:t>No responde a todas las preguntas</a:t>
            </a:r>
            <a:endParaRPr b="0" lang="en-US" sz="24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2400" spc="-1" strike="noStrike">
                <a:solidFill>
                  <a:srgbClr val="3f3f3f"/>
                </a:solidFill>
                <a:latin typeface="Calibri"/>
                <a:ea typeface="Calibri"/>
              </a:rPr>
              <a:t>Preguntas rígidas</a:t>
            </a:r>
            <a:endParaRPr b="0" lang="en-US" sz="24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2400" spc="-1" strike="noStrike">
                <a:solidFill>
                  <a:srgbClr val="3f3f3f"/>
                </a:solidFill>
                <a:latin typeface="Calibri"/>
                <a:ea typeface="Calibri"/>
              </a:rPr>
              <a:t>No se puede realizar el análisis corporal</a:t>
            </a:r>
            <a:endParaRPr b="0" lang="en-US" sz="24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2400" spc="-1" strike="noStrike">
                <a:solidFill>
                  <a:srgbClr val="3f3f3f"/>
                </a:solidFill>
                <a:latin typeface="Calibri"/>
                <a:ea typeface="Calibri"/>
              </a:rPr>
              <a:t>No se pueden aclarar respuestas incompletas</a:t>
            </a:r>
            <a:endParaRPr b="0" lang="en-US" sz="24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2400" spc="-1" strike="noStrike">
                <a:solidFill>
                  <a:srgbClr val="3f3f3f"/>
                </a:solidFill>
                <a:latin typeface="Calibri"/>
                <a:ea typeface="Calibri"/>
              </a:rPr>
              <a:t>Difíciles de preparar</a:t>
            </a:r>
            <a:endParaRPr b="0" lang="en-US" sz="2400" spc="-1" strike="noStrike">
              <a:solidFill>
                <a:srgbClr val="000000"/>
              </a:solidFill>
              <a:latin typeface="Arial"/>
            </a:endParaRPr>
          </a:p>
        </p:txBody>
      </p:sp>
      <p:sp>
        <p:nvSpPr>
          <p:cNvPr id="701" name="Google Shape;915;p117"/>
          <p:cNvSpPr/>
          <p:nvPr/>
        </p:nvSpPr>
        <p:spPr>
          <a:xfrm>
            <a:off x="4973040" y="18360"/>
            <a:ext cx="4131000" cy="328680"/>
          </a:xfrm>
          <a:prstGeom prst="rect">
            <a:avLst/>
          </a:prstGeom>
          <a:noFill/>
          <a:ln w="0">
            <a:noFill/>
          </a:ln>
        </p:spPr>
        <p:style>
          <a:lnRef idx="0"/>
          <a:fillRef idx="0"/>
          <a:effectRef idx="0"/>
          <a:fontRef idx="minor"/>
        </p:style>
        <p:txBody>
          <a:bodyPr anchor="ctr">
            <a:noAutofit/>
          </a:bodyPr>
          <a:p>
            <a:pPr algn="ctr">
              <a:lnSpc>
                <a:spcPct val="100000"/>
              </a:lnSpc>
              <a:tabLst>
                <a:tab algn="l" pos="0"/>
              </a:tabLst>
            </a:pPr>
            <a:r>
              <a:rPr b="0" lang="es-ES" sz="1200" spc="-1" strike="noStrike">
                <a:solidFill>
                  <a:srgbClr val="ffffff"/>
                </a:solidFill>
                <a:latin typeface="Calibri"/>
                <a:ea typeface="Calibri"/>
              </a:rPr>
              <a:t>Ingeniería de Software I  2013</a:t>
            </a:r>
            <a:endParaRPr b="0" lang="en-US" sz="1200" spc="-1" strike="noStrike">
              <a:solidFill>
                <a:srgbClr val="000000"/>
              </a:solidFill>
              <a:latin typeface="Arial"/>
            </a:endParaRPr>
          </a:p>
        </p:txBody>
      </p:sp>
    </p:spTree>
  </p:cSld>
  <p:transition spd="med">
    <p:fade/>
  </p:transition>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2" name="PlaceHolder 1"/>
          <p:cNvSpPr>
            <a:spLocks noGrp="1"/>
          </p:cNvSpPr>
          <p:nvPr>
            <p:ph type="title"/>
          </p:nvPr>
        </p:nvSpPr>
        <p:spPr>
          <a:xfrm>
            <a:off x="626040" y="643320"/>
            <a:ext cx="10815840" cy="1128960"/>
          </a:xfrm>
          <a:prstGeom prst="rect">
            <a:avLst/>
          </a:prstGeom>
          <a:noFill/>
          <a:ln w="0">
            <a:noFill/>
          </a:ln>
        </p:spPr>
        <p:txBody>
          <a:bodyPr lIns="91440" rIns="91440" tIns="45720" bIns="45720" anchor="ctr">
            <a:normAutofit/>
          </a:bodyPr>
          <a:p>
            <a:pPr indent="0">
              <a:lnSpc>
                <a:spcPct val="85000"/>
              </a:lnSpc>
              <a:buNone/>
              <a:tabLst>
                <a:tab algn="l" pos="0"/>
              </a:tabLst>
            </a:pPr>
            <a:r>
              <a:rPr b="1" lang="es-ES" sz="4000" spc="-1" strike="noStrike">
                <a:solidFill>
                  <a:srgbClr val="3f3f3f"/>
                </a:solidFill>
                <a:latin typeface="Calibri"/>
                <a:ea typeface="Calibri"/>
              </a:rPr>
              <a:t>Cuestionarios</a:t>
            </a:r>
            <a:endParaRPr b="0" lang="en-US" sz="4000" spc="-1" strike="noStrike">
              <a:solidFill>
                <a:srgbClr val="000000"/>
              </a:solidFill>
              <a:latin typeface="Arial"/>
            </a:endParaRPr>
          </a:p>
        </p:txBody>
      </p:sp>
      <p:sp>
        <p:nvSpPr>
          <p:cNvPr id="703" name="PlaceHolder 2"/>
          <p:cNvSpPr>
            <a:spLocks noGrp="1"/>
          </p:cNvSpPr>
          <p:nvPr>
            <p:ph type="sldNum" idx="160"/>
          </p:nvPr>
        </p:nvSpPr>
        <p:spPr>
          <a:xfrm>
            <a:off x="9286560" y="2852640"/>
            <a:ext cx="2937600" cy="1048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5B90CFED-8539-4E34-8207-48CB70FB9D28}" type="slidenum">
              <a:rPr b="0" lang="es-ES" sz="1050" spc="-1" strike="noStrike">
                <a:solidFill>
                  <a:srgbClr val="ffffff"/>
                </a:solidFill>
                <a:latin typeface="Calibri"/>
                <a:ea typeface="Calibri"/>
              </a:rPr>
              <a:t>&lt;number&gt;</a:t>
            </a:fld>
            <a:endParaRPr b="0" lang="en-US" sz="1050" spc="-1" strike="noStrike">
              <a:solidFill>
                <a:srgbClr val="000000"/>
              </a:solidFill>
              <a:latin typeface="Times New Roman"/>
            </a:endParaRPr>
          </a:p>
        </p:txBody>
      </p:sp>
      <p:sp>
        <p:nvSpPr>
          <p:cNvPr id="704" name="PlaceHolder 3"/>
          <p:cNvSpPr>
            <a:spLocks noGrp="1"/>
          </p:cNvSpPr>
          <p:nvPr>
            <p:ph/>
          </p:nvPr>
        </p:nvSpPr>
        <p:spPr>
          <a:xfrm>
            <a:off x="626040" y="1902600"/>
            <a:ext cx="9832320" cy="4478400"/>
          </a:xfrm>
          <a:prstGeom prst="rect">
            <a:avLst/>
          </a:prstGeom>
          <a:noFill/>
          <a:ln w="0">
            <a:noFill/>
          </a:ln>
        </p:spPr>
        <p:txBody>
          <a:bodyPr lIns="91440" rIns="91440" tIns="45720" bIns="45720" anchor="t">
            <a:normAutofit/>
          </a:bodyPr>
          <a:p>
            <a:pPr marL="68760" indent="-68760">
              <a:lnSpc>
                <a:spcPct val="85000"/>
              </a:lnSpc>
              <a:buClr>
                <a:srgbClr val="c00000"/>
              </a:buClr>
              <a:buFont typeface="Arial"/>
              <a:buChar char="»"/>
            </a:pPr>
            <a:r>
              <a:rPr b="0" lang="es-ES" sz="3200" spc="-1" strike="noStrike">
                <a:solidFill>
                  <a:srgbClr val="3f3f3f"/>
                </a:solidFill>
                <a:latin typeface="Calibri"/>
                <a:ea typeface="Calibri"/>
              </a:rPr>
              <a:t>Tipos de Preguntas</a:t>
            </a:r>
            <a:endParaRPr b="0" lang="en-US" sz="3200" spc="-1" strike="noStrike">
              <a:solidFill>
                <a:srgbClr val="000000"/>
              </a:solidFill>
              <a:latin typeface="Arial"/>
            </a:endParaRPr>
          </a:p>
          <a:p>
            <a:pPr marL="3600" indent="0">
              <a:lnSpc>
                <a:spcPct val="85000"/>
              </a:lnSpc>
              <a:spcBef>
                <a:spcPts val="451"/>
              </a:spcBef>
              <a:buNone/>
              <a:tabLst>
                <a:tab algn="l" pos="0"/>
              </a:tabLst>
            </a:pPr>
            <a:r>
              <a:rPr b="0" lang="es-ES" sz="2800" spc="-1" strike="noStrike">
                <a:solidFill>
                  <a:srgbClr val="3f3f3f"/>
                </a:solidFill>
                <a:latin typeface="Calibri"/>
                <a:ea typeface="Calibri"/>
              </a:rPr>
              <a:t> </a:t>
            </a:r>
            <a:r>
              <a:rPr b="0" lang="es-ES" sz="2800" spc="-1" strike="noStrike">
                <a:solidFill>
                  <a:srgbClr val="3f3f3f"/>
                </a:solidFill>
                <a:latin typeface="Calibri"/>
                <a:ea typeface="Calibri"/>
              </a:rPr>
              <a:t>Abiertas</a:t>
            </a:r>
            <a:endParaRPr b="0" lang="en-US" sz="2800" spc="-1" strike="noStrike">
              <a:solidFill>
                <a:srgbClr val="000000"/>
              </a:solidFill>
              <a:latin typeface="Arial"/>
            </a:endParaRPr>
          </a:p>
          <a:p>
            <a:pPr marL="384120" indent="0">
              <a:lnSpc>
                <a:spcPct val="85000"/>
              </a:lnSpc>
              <a:spcBef>
                <a:spcPts val="451"/>
              </a:spcBef>
              <a:buNone/>
              <a:tabLst>
                <a:tab algn="l" pos="0"/>
              </a:tabLst>
            </a:pPr>
            <a:r>
              <a:rPr b="0" lang="es-ES" sz="2400" spc="-1" strike="noStrike">
                <a:solidFill>
                  <a:srgbClr val="3f3f3f"/>
                </a:solidFill>
                <a:latin typeface="Calibri"/>
                <a:ea typeface="Calibri"/>
              </a:rPr>
              <a:t>Son las que dejan abiertas todas las posibles opciones de respuesta. </a:t>
            </a:r>
            <a:endParaRPr b="0" lang="en-US" sz="2400" spc="-1" strike="noStrike">
              <a:solidFill>
                <a:srgbClr val="000000"/>
              </a:solidFill>
              <a:latin typeface="Arial"/>
            </a:endParaRPr>
          </a:p>
          <a:p>
            <a:pPr marL="384120" indent="0">
              <a:lnSpc>
                <a:spcPct val="85000"/>
              </a:lnSpc>
              <a:spcBef>
                <a:spcPts val="451"/>
              </a:spcBef>
              <a:buNone/>
              <a:tabLst>
                <a:tab algn="l" pos="0"/>
              </a:tabLst>
            </a:pPr>
            <a:r>
              <a:rPr b="0" lang="es-ES" sz="2400" spc="-1" strike="noStrike">
                <a:solidFill>
                  <a:srgbClr val="3f3f3f"/>
                </a:solidFill>
                <a:latin typeface="Calibri"/>
                <a:ea typeface="Calibri"/>
              </a:rPr>
              <a:t>«</a:t>
            </a:r>
            <a:r>
              <a:rPr b="0" lang="es-ES" sz="2000" spc="-1" strike="noStrike">
                <a:solidFill>
                  <a:srgbClr val="3f3f3f"/>
                </a:solidFill>
                <a:latin typeface="Calibri"/>
                <a:ea typeface="Calibri"/>
              </a:rPr>
              <a:t>Describa los problemas que experimenta en la actualidad con los informes de las salidas</a:t>
            </a:r>
            <a:r>
              <a:rPr b="0" lang="es-ES" sz="2400" spc="-1" strike="noStrike">
                <a:solidFill>
                  <a:srgbClr val="3f3f3f"/>
                </a:solidFill>
                <a:latin typeface="Calibri"/>
                <a:ea typeface="Calibri"/>
              </a:rPr>
              <a:t>»,</a:t>
            </a:r>
            <a:br>
              <a:rPr sz="2400"/>
            </a:br>
            <a:r>
              <a:rPr b="0" lang="es-ES" sz="2400" spc="-1" strike="noStrike">
                <a:solidFill>
                  <a:srgbClr val="3f3f3f"/>
                </a:solidFill>
                <a:latin typeface="Calibri"/>
                <a:ea typeface="Calibri"/>
              </a:rPr>
              <a:t>«</a:t>
            </a:r>
            <a:r>
              <a:rPr b="0" lang="es-ES" sz="2000" spc="-1" strike="noStrike">
                <a:solidFill>
                  <a:srgbClr val="3f3f3f"/>
                </a:solidFill>
                <a:latin typeface="Calibri"/>
                <a:ea typeface="Calibri"/>
              </a:rPr>
              <a:t>En su opinión, ¿qué tan útiles son los manuales de usuario para la aplicación de contabilidad del sistema actual?»</a:t>
            </a:r>
            <a:endParaRPr b="0" lang="en-US" sz="2000" spc="-1" strike="noStrike">
              <a:solidFill>
                <a:srgbClr val="000000"/>
              </a:solidFill>
              <a:latin typeface="Arial"/>
            </a:endParaRPr>
          </a:p>
          <a:p>
            <a:pPr marL="3600" indent="0">
              <a:lnSpc>
                <a:spcPct val="85000"/>
              </a:lnSpc>
              <a:spcBef>
                <a:spcPts val="451"/>
              </a:spcBef>
              <a:buNone/>
              <a:tabLst>
                <a:tab algn="l" pos="0"/>
              </a:tabLst>
            </a:pPr>
            <a:r>
              <a:rPr b="0" lang="es-ES" sz="2800" spc="-1" strike="noStrike">
                <a:solidFill>
                  <a:srgbClr val="3f3f3f"/>
                </a:solidFill>
                <a:latin typeface="Calibri"/>
                <a:ea typeface="Calibri"/>
              </a:rPr>
              <a:t> </a:t>
            </a:r>
            <a:r>
              <a:rPr b="0" lang="es-ES" sz="2800" spc="-1" strike="noStrike">
                <a:solidFill>
                  <a:srgbClr val="3f3f3f"/>
                </a:solidFill>
                <a:latin typeface="Calibri"/>
                <a:ea typeface="Calibri"/>
              </a:rPr>
              <a:t>Cerradas</a:t>
            </a:r>
            <a:endParaRPr b="0" lang="en-US" sz="2800" spc="-1" strike="noStrike">
              <a:solidFill>
                <a:srgbClr val="000000"/>
              </a:solidFill>
              <a:latin typeface="Arial"/>
            </a:endParaRPr>
          </a:p>
          <a:p>
            <a:pPr marL="3600" indent="0">
              <a:lnSpc>
                <a:spcPct val="85000"/>
              </a:lnSpc>
              <a:spcBef>
                <a:spcPts val="451"/>
              </a:spcBef>
              <a:buNone/>
              <a:tabLst>
                <a:tab algn="l" pos="0"/>
              </a:tabLst>
            </a:pPr>
            <a:r>
              <a:rPr b="0" i="1" lang="es-ES" sz="2400" spc="-1" strike="noStrike">
                <a:solidFill>
                  <a:srgbClr val="3f3f3f"/>
                </a:solidFill>
                <a:latin typeface="Calibri"/>
                <a:ea typeface="Calibri"/>
              </a:rPr>
              <a:t>     </a:t>
            </a:r>
            <a:r>
              <a:rPr b="0" i="1" lang="es-ES" sz="2400" spc="-1" strike="noStrike">
                <a:solidFill>
                  <a:srgbClr val="3f3f3f"/>
                </a:solidFill>
                <a:latin typeface="Calibri"/>
                <a:ea typeface="Calibri"/>
              </a:rPr>
              <a:t>Limitan o cierran las opciones de respuestas disponibles</a:t>
            </a:r>
            <a:endParaRPr b="0" lang="en-US" sz="2400" spc="-1" strike="noStrike">
              <a:solidFill>
                <a:srgbClr val="000000"/>
              </a:solidFill>
              <a:latin typeface="Arial"/>
            </a:endParaRPr>
          </a:p>
          <a:p>
            <a:pPr marL="567000" indent="0">
              <a:lnSpc>
                <a:spcPct val="85000"/>
              </a:lnSpc>
              <a:spcBef>
                <a:spcPts val="451"/>
              </a:spcBef>
              <a:buNone/>
              <a:tabLst>
                <a:tab algn="l" pos="0"/>
              </a:tabLst>
            </a:pPr>
            <a:r>
              <a:rPr b="0" lang="es-ES" sz="2000" spc="-1" strike="noStrike">
                <a:solidFill>
                  <a:srgbClr val="3f3f3f"/>
                </a:solidFill>
                <a:latin typeface="Calibri"/>
                <a:ea typeface="Calibri"/>
              </a:rPr>
              <a:t>«¿Es útil el reporte que utiliza actualmente?»   SI   NO</a:t>
            </a:r>
            <a:endParaRPr b="0" lang="en-US" sz="2000" spc="-1" strike="noStrike">
              <a:solidFill>
                <a:srgbClr val="000000"/>
              </a:solidFill>
              <a:latin typeface="Arial"/>
            </a:endParaRPr>
          </a:p>
          <a:p>
            <a:pPr marL="260640" indent="-142920">
              <a:lnSpc>
                <a:spcPct val="85000"/>
              </a:lnSpc>
              <a:spcBef>
                <a:spcPts val="451"/>
              </a:spcBef>
              <a:buNone/>
              <a:tabLst>
                <a:tab algn="l" pos="0"/>
              </a:tabLst>
            </a:pPr>
            <a:endParaRPr b="0" lang="en-US" sz="1800" spc="-1" strike="noStrike">
              <a:solidFill>
                <a:srgbClr val="000000"/>
              </a:solidFill>
              <a:latin typeface="Arial"/>
            </a:endParaRPr>
          </a:p>
        </p:txBody>
      </p:sp>
      <p:sp>
        <p:nvSpPr>
          <p:cNvPr id="705" name="Google Shape;923;p118"/>
          <p:cNvSpPr/>
          <p:nvPr/>
        </p:nvSpPr>
        <p:spPr>
          <a:xfrm>
            <a:off x="4973040" y="18360"/>
            <a:ext cx="4131000" cy="328680"/>
          </a:xfrm>
          <a:prstGeom prst="rect">
            <a:avLst/>
          </a:prstGeom>
          <a:noFill/>
          <a:ln w="0">
            <a:noFill/>
          </a:ln>
        </p:spPr>
        <p:style>
          <a:lnRef idx="0"/>
          <a:fillRef idx="0"/>
          <a:effectRef idx="0"/>
          <a:fontRef idx="minor"/>
        </p:style>
        <p:txBody>
          <a:bodyPr anchor="ctr">
            <a:noAutofit/>
          </a:bodyPr>
          <a:p>
            <a:pPr algn="ctr">
              <a:lnSpc>
                <a:spcPct val="100000"/>
              </a:lnSpc>
              <a:tabLst>
                <a:tab algn="l" pos="0"/>
              </a:tabLst>
            </a:pPr>
            <a:r>
              <a:rPr b="0" lang="es-ES" sz="1200" spc="-1" strike="noStrike">
                <a:solidFill>
                  <a:srgbClr val="ffffff"/>
                </a:solidFill>
                <a:latin typeface="Calibri"/>
                <a:ea typeface="Calibri"/>
              </a:rPr>
              <a:t>Ingeniería de Software I  2013</a:t>
            </a:r>
            <a:endParaRPr b="0" lang="en-US" sz="1200" spc="-1" strike="noStrike">
              <a:solidFill>
                <a:srgbClr val="000000"/>
              </a:solidFill>
              <a:latin typeface="Arial"/>
            </a:endParaRPr>
          </a:p>
        </p:txBody>
      </p:sp>
    </p:spTree>
  </p:cSld>
  <p:transition spd="med">
    <p:fade/>
  </p:transition>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6" name="PlaceHolder 1"/>
          <p:cNvSpPr>
            <a:spLocks noGrp="1"/>
          </p:cNvSpPr>
          <p:nvPr>
            <p:ph type="title"/>
          </p:nvPr>
        </p:nvSpPr>
        <p:spPr>
          <a:xfrm>
            <a:off x="626040" y="643320"/>
            <a:ext cx="10815840" cy="1128960"/>
          </a:xfrm>
          <a:prstGeom prst="rect">
            <a:avLst/>
          </a:prstGeom>
          <a:noFill/>
          <a:ln w="0">
            <a:noFill/>
          </a:ln>
        </p:spPr>
        <p:txBody>
          <a:bodyPr lIns="91440" rIns="91440" tIns="45720" bIns="45720" anchor="ctr">
            <a:normAutofit/>
          </a:bodyPr>
          <a:p>
            <a:pPr indent="0">
              <a:lnSpc>
                <a:spcPct val="85000"/>
              </a:lnSpc>
              <a:buNone/>
              <a:tabLst>
                <a:tab algn="l" pos="0"/>
              </a:tabLst>
            </a:pPr>
            <a:r>
              <a:rPr b="1" lang="es-ES" sz="4000" spc="-1" strike="noStrike">
                <a:solidFill>
                  <a:srgbClr val="3f3f3f"/>
                </a:solidFill>
                <a:latin typeface="Calibri"/>
                <a:ea typeface="Calibri"/>
              </a:rPr>
              <a:t>Cuestionarios</a:t>
            </a:r>
            <a:endParaRPr b="0" lang="en-US" sz="4000" spc="-1" strike="noStrike">
              <a:solidFill>
                <a:srgbClr val="000000"/>
              </a:solidFill>
              <a:latin typeface="Arial"/>
            </a:endParaRPr>
          </a:p>
        </p:txBody>
      </p:sp>
      <p:sp>
        <p:nvSpPr>
          <p:cNvPr id="707" name="PlaceHolder 2"/>
          <p:cNvSpPr>
            <a:spLocks noGrp="1"/>
          </p:cNvSpPr>
          <p:nvPr>
            <p:ph type="sldNum" idx="161"/>
          </p:nvPr>
        </p:nvSpPr>
        <p:spPr>
          <a:xfrm>
            <a:off x="9286560" y="2852640"/>
            <a:ext cx="2937600" cy="1048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61D2917F-6580-4C54-82B8-9728AC76091B}" type="slidenum">
              <a:rPr b="0" lang="es-ES" sz="1050" spc="-1" strike="noStrike">
                <a:solidFill>
                  <a:srgbClr val="ffffff"/>
                </a:solidFill>
                <a:latin typeface="Calibri"/>
                <a:ea typeface="Calibri"/>
              </a:rPr>
              <a:t>&lt;number&gt;</a:t>
            </a:fld>
            <a:endParaRPr b="0" lang="en-US" sz="1050" spc="-1" strike="noStrike">
              <a:solidFill>
                <a:srgbClr val="000000"/>
              </a:solidFill>
              <a:latin typeface="Times New Roman"/>
            </a:endParaRPr>
          </a:p>
        </p:txBody>
      </p:sp>
      <p:grpSp>
        <p:nvGrpSpPr>
          <p:cNvPr id="708" name="Google Shape;930;p119"/>
          <p:cNvGrpSpPr/>
          <p:nvPr/>
        </p:nvGrpSpPr>
        <p:grpSpPr>
          <a:xfrm>
            <a:off x="2288880" y="1792440"/>
            <a:ext cx="7726320" cy="3415680"/>
            <a:chOff x="2288880" y="1792440"/>
            <a:chExt cx="7726320" cy="3415680"/>
          </a:xfrm>
        </p:grpSpPr>
        <p:sp>
          <p:nvSpPr>
            <p:cNvPr id="709" name="Google Shape;931;p119"/>
            <p:cNvSpPr/>
            <p:nvPr/>
          </p:nvSpPr>
          <p:spPr>
            <a:xfrm>
              <a:off x="4470840" y="2795760"/>
              <a:ext cx="2957760" cy="431280"/>
            </a:xfrm>
            <a:prstGeom prst="rect">
              <a:avLst/>
            </a:prstGeom>
            <a:noFill/>
            <a:ln w="25400">
              <a:solidFill>
                <a:srgbClr val="0a0249"/>
              </a:solidFill>
              <a:miter/>
            </a:ln>
          </p:spPr>
          <p:style>
            <a:lnRef idx="0"/>
            <a:fillRef idx="0"/>
            <a:effectRef idx="0"/>
            <a:fontRef idx="minor"/>
          </p:style>
          <p:txBody>
            <a:bodyPr anchor="ctr">
              <a:noAutofit/>
            </a:bodyPr>
            <a:p>
              <a:pPr>
                <a:lnSpc>
                  <a:spcPct val="100000"/>
                </a:lnSpc>
                <a:tabLst>
                  <a:tab algn="l" pos="0"/>
                </a:tabLst>
              </a:pPr>
              <a:endParaRPr b="0" lang="en-US" sz="1800" spc="-1" strike="noStrike">
                <a:solidFill>
                  <a:schemeClr val="dk1"/>
                </a:solidFill>
                <a:latin typeface="Calibri"/>
                <a:ea typeface="Calibri"/>
              </a:endParaRPr>
            </a:p>
          </p:txBody>
        </p:sp>
        <p:sp>
          <p:nvSpPr>
            <p:cNvPr id="710" name="Google Shape;932;p119"/>
            <p:cNvSpPr/>
            <p:nvPr/>
          </p:nvSpPr>
          <p:spPr>
            <a:xfrm>
              <a:off x="4507560" y="2824200"/>
              <a:ext cx="2945160" cy="362520"/>
            </a:xfrm>
            <a:prstGeom prst="rect">
              <a:avLst/>
            </a:prstGeom>
            <a:noFill/>
            <a:ln w="0">
              <a:noFill/>
            </a:ln>
          </p:spPr>
          <p:style>
            <a:lnRef idx="0"/>
            <a:fillRef idx="0"/>
            <a:effectRef idx="0"/>
            <a:fontRef idx="minor"/>
          </p:style>
          <p:txBody>
            <a:bodyPr lIns="90360" rIns="90360" tIns="44280" bIns="44280" anchor="t">
              <a:spAutoFit/>
            </a:bodyPr>
            <a:p>
              <a:pPr algn="ctr">
                <a:lnSpc>
                  <a:spcPct val="100000"/>
                </a:lnSpc>
                <a:tabLst>
                  <a:tab algn="l" pos="0"/>
                </a:tabLst>
              </a:pPr>
              <a:r>
                <a:rPr b="1" lang="es-ES" sz="1800" spc="-1" strike="noStrike">
                  <a:solidFill>
                    <a:schemeClr val="dk1"/>
                  </a:solidFill>
                  <a:latin typeface="Arial"/>
                  <a:ea typeface="Arial"/>
                </a:rPr>
                <a:t>Velocidad de conclusión</a:t>
              </a:r>
              <a:endParaRPr b="0" lang="en-US" sz="1800" spc="-1" strike="noStrike">
                <a:solidFill>
                  <a:srgbClr val="000000"/>
                </a:solidFill>
                <a:latin typeface="Arial"/>
              </a:endParaRPr>
            </a:p>
          </p:txBody>
        </p:sp>
        <p:sp>
          <p:nvSpPr>
            <p:cNvPr id="711" name="Google Shape;933;p119"/>
            <p:cNvSpPr/>
            <p:nvPr/>
          </p:nvSpPr>
          <p:spPr>
            <a:xfrm>
              <a:off x="4470840" y="3328920"/>
              <a:ext cx="2957760" cy="431280"/>
            </a:xfrm>
            <a:prstGeom prst="rect">
              <a:avLst/>
            </a:prstGeom>
            <a:noFill/>
            <a:ln w="25400">
              <a:solidFill>
                <a:srgbClr val="0a0249"/>
              </a:solidFill>
              <a:miter/>
            </a:ln>
          </p:spPr>
          <p:style>
            <a:lnRef idx="0"/>
            <a:fillRef idx="0"/>
            <a:effectRef idx="0"/>
            <a:fontRef idx="minor"/>
          </p:style>
          <p:txBody>
            <a:bodyPr anchor="ctr">
              <a:noAutofit/>
            </a:bodyPr>
            <a:p>
              <a:pPr>
                <a:lnSpc>
                  <a:spcPct val="100000"/>
                </a:lnSpc>
                <a:tabLst>
                  <a:tab algn="l" pos="0"/>
                </a:tabLst>
              </a:pPr>
              <a:endParaRPr b="0" lang="en-US" sz="1800" spc="-1" strike="noStrike">
                <a:solidFill>
                  <a:schemeClr val="dk1"/>
                </a:solidFill>
                <a:latin typeface="Calibri"/>
                <a:ea typeface="Calibri"/>
              </a:endParaRPr>
            </a:p>
          </p:txBody>
        </p:sp>
        <p:sp>
          <p:nvSpPr>
            <p:cNvPr id="712" name="Google Shape;934;p119"/>
            <p:cNvSpPr/>
            <p:nvPr/>
          </p:nvSpPr>
          <p:spPr>
            <a:xfrm>
              <a:off x="4507560" y="3357720"/>
              <a:ext cx="2945160" cy="362520"/>
            </a:xfrm>
            <a:prstGeom prst="rect">
              <a:avLst/>
            </a:prstGeom>
            <a:noFill/>
            <a:ln w="0">
              <a:noFill/>
            </a:ln>
          </p:spPr>
          <p:style>
            <a:lnRef idx="0"/>
            <a:fillRef idx="0"/>
            <a:effectRef idx="0"/>
            <a:fontRef idx="minor"/>
          </p:style>
          <p:txBody>
            <a:bodyPr lIns="90360" rIns="90360" tIns="44280" bIns="44280" anchor="t">
              <a:spAutoFit/>
            </a:bodyPr>
            <a:p>
              <a:pPr algn="ctr">
                <a:lnSpc>
                  <a:spcPct val="100000"/>
                </a:lnSpc>
                <a:tabLst>
                  <a:tab algn="l" pos="0"/>
                </a:tabLst>
              </a:pPr>
              <a:r>
                <a:rPr b="1" lang="es-ES" sz="1800" spc="-1" strike="noStrike">
                  <a:solidFill>
                    <a:schemeClr val="dk1"/>
                  </a:solidFill>
                  <a:latin typeface="Arial"/>
                  <a:ea typeface="Arial"/>
                </a:rPr>
                <a:t>Naturaleza exploratoria</a:t>
              </a:r>
              <a:endParaRPr b="0" lang="en-US" sz="1800" spc="-1" strike="noStrike">
                <a:solidFill>
                  <a:srgbClr val="000000"/>
                </a:solidFill>
                <a:latin typeface="Arial"/>
              </a:endParaRPr>
            </a:p>
          </p:txBody>
        </p:sp>
        <p:sp>
          <p:nvSpPr>
            <p:cNvPr id="713" name="Google Shape;935;p119"/>
            <p:cNvSpPr/>
            <p:nvPr/>
          </p:nvSpPr>
          <p:spPr>
            <a:xfrm>
              <a:off x="4470840" y="3710160"/>
              <a:ext cx="2957760" cy="431280"/>
            </a:xfrm>
            <a:prstGeom prst="rect">
              <a:avLst/>
            </a:prstGeom>
            <a:noFill/>
            <a:ln w="25400">
              <a:solidFill>
                <a:srgbClr val="0a0249"/>
              </a:solidFill>
              <a:miter/>
            </a:ln>
          </p:spPr>
          <p:style>
            <a:lnRef idx="0"/>
            <a:fillRef idx="0"/>
            <a:effectRef idx="0"/>
            <a:fontRef idx="minor"/>
          </p:style>
          <p:txBody>
            <a:bodyPr anchor="ctr">
              <a:noAutofit/>
            </a:bodyPr>
            <a:p>
              <a:pPr>
                <a:lnSpc>
                  <a:spcPct val="100000"/>
                </a:lnSpc>
                <a:tabLst>
                  <a:tab algn="l" pos="0"/>
                </a:tabLst>
              </a:pPr>
              <a:endParaRPr b="0" lang="en-US" sz="1800" spc="-1" strike="noStrike">
                <a:solidFill>
                  <a:schemeClr val="dk1"/>
                </a:solidFill>
                <a:latin typeface="Calibri"/>
                <a:ea typeface="Calibri"/>
              </a:endParaRPr>
            </a:p>
          </p:txBody>
        </p:sp>
        <p:sp>
          <p:nvSpPr>
            <p:cNvPr id="714" name="Google Shape;936;p119"/>
            <p:cNvSpPr/>
            <p:nvPr/>
          </p:nvSpPr>
          <p:spPr>
            <a:xfrm>
              <a:off x="4470840" y="4243320"/>
              <a:ext cx="2957760" cy="431280"/>
            </a:xfrm>
            <a:prstGeom prst="rect">
              <a:avLst/>
            </a:prstGeom>
            <a:noFill/>
            <a:ln w="25400">
              <a:solidFill>
                <a:srgbClr val="0a0249"/>
              </a:solidFill>
              <a:miter/>
            </a:ln>
          </p:spPr>
          <p:style>
            <a:lnRef idx="0"/>
            <a:fillRef idx="0"/>
            <a:effectRef idx="0"/>
            <a:fontRef idx="minor"/>
          </p:style>
          <p:txBody>
            <a:bodyPr anchor="ctr">
              <a:noAutofit/>
            </a:bodyPr>
            <a:p>
              <a:pPr>
                <a:lnSpc>
                  <a:spcPct val="100000"/>
                </a:lnSpc>
                <a:tabLst>
                  <a:tab algn="l" pos="0"/>
                </a:tabLst>
              </a:pPr>
              <a:endParaRPr b="0" lang="en-US" sz="1800" spc="-1" strike="noStrike">
                <a:solidFill>
                  <a:schemeClr val="dk1"/>
                </a:solidFill>
                <a:latin typeface="Calibri"/>
                <a:ea typeface="Calibri"/>
              </a:endParaRPr>
            </a:p>
          </p:txBody>
        </p:sp>
        <p:sp>
          <p:nvSpPr>
            <p:cNvPr id="715" name="Google Shape;937;p119"/>
            <p:cNvSpPr/>
            <p:nvPr/>
          </p:nvSpPr>
          <p:spPr>
            <a:xfrm>
              <a:off x="4507560" y="4272120"/>
              <a:ext cx="2945160" cy="362520"/>
            </a:xfrm>
            <a:prstGeom prst="rect">
              <a:avLst/>
            </a:prstGeom>
            <a:noFill/>
            <a:ln w="0">
              <a:noFill/>
            </a:ln>
          </p:spPr>
          <p:style>
            <a:lnRef idx="0"/>
            <a:fillRef idx="0"/>
            <a:effectRef idx="0"/>
            <a:fontRef idx="minor"/>
          </p:style>
          <p:txBody>
            <a:bodyPr lIns="90360" rIns="90360" tIns="44280" bIns="44280" anchor="t">
              <a:spAutoFit/>
            </a:bodyPr>
            <a:p>
              <a:pPr algn="ctr">
                <a:lnSpc>
                  <a:spcPct val="100000"/>
                </a:lnSpc>
                <a:tabLst>
                  <a:tab algn="l" pos="0"/>
                </a:tabLst>
              </a:pPr>
              <a:r>
                <a:rPr b="1" lang="es-ES" sz="1800" spc="-1" strike="noStrike">
                  <a:solidFill>
                    <a:schemeClr val="dk1"/>
                  </a:solidFill>
                  <a:latin typeface="Arial"/>
                  <a:ea typeface="Arial"/>
                </a:rPr>
                <a:t>Facilidad de preparación</a:t>
              </a:r>
              <a:endParaRPr b="0" lang="en-US" sz="1800" spc="-1" strike="noStrike">
                <a:solidFill>
                  <a:srgbClr val="000000"/>
                </a:solidFill>
                <a:latin typeface="Arial"/>
              </a:endParaRPr>
            </a:p>
          </p:txBody>
        </p:sp>
        <p:sp>
          <p:nvSpPr>
            <p:cNvPr id="716" name="Google Shape;938;p119"/>
            <p:cNvSpPr/>
            <p:nvPr/>
          </p:nvSpPr>
          <p:spPr>
            <a:xfrm>
              <a:off x="4470840" y="4776840"/>
              <a:ext cx="2957760" cy="431280"/>
            </a:xfrm>
            <a:prstGeom prst="rect">
              <a:avLst/>
            </a:prstGeom>
            <a:noFill/>
            <a:ln w="25400">
              <a:solidFill>
                <a:srgbClr val="0a0249"/>
              </a:solidFill>
              <a:miter/>
            </a:ln>
          </p:spPr>
          <p:style>
            <a:lnRef idx="0"/>
            <a:fillRef idx="0"/>
            <a:effectRef idx="0"/>
            <a:fontRef idx="minor"/>
          </p:style>
          <p:txBody>
            <a:bodyPr anchor="ctr">
              <a:noAutofit/>
            </a:bodyPr>
            <a:p>
              <a:pPr>
                <a:lnSpc>
                  <a:spcPct val="100000"/>
                </a:lnSpc>
                <a:tabLst>
                  <a:tab algn="l" pos="0"/>
                </a:tabLst>
              </a:pPr>
              <a:endParaRPr b="0" lang="en-US" sz="1800" spc="-1" strike="noStrike">
                <a:solidFill>
                  <a:schemeClr val="dk1"/>
                </a:solidFill>
                <a:latin typeface="Calibri"/>
                <a:ea typeface="Calibri"/>
              </a:endParaRPr>
            </a:p>
          </p:txBody>
        </p:sp>
        <p:sp>
          <p:nvSpPr>
            <p:cNvPr id="717" name="Google Shape;939;p119"/>
            <p:cNvSpPr/>
            <p:nvPr/>
          </p:nvSpPr>
          <p:spPr>
            <a:xfrm>
              <a:off x="4507560" y="4805280"/>
              <a:ext cx="2945160" cy="362520"/>
            </a:xfrm>
            <a:prstGeom prst="rect">
              <a:avLst/>
            </a:prstGeom>
            <a:noFill/>
            <a:ln w="0">
              <a:noFill/>
            </a:ln>
          </p:spPr>
          <p:style>
            <a:lnRef idx="0"/>
            <a:fillRef idx="0"/>
            <a:effectRef idx="0"/>
            <a:fontRef idx="minor"/>
          </p:style>
          <p:txBody>
            <a:bodyPr lIns="90360" rIns="90360" tIns="44280" bIns="44280" anchor="t">
              <a:spAutoFit/>
            </a:bodyPr>
            <a:p>
              <a:pPr algn="ctr">
                <a:lnSpc>
                  <a:spcPct val="100000"/>
                </a:lnSpc>
                <a:tabLst>
                  <a:tab algn="l" pos="0"/>
                </a:tabLst>
              </a:pPr>
              <a:r>
                <a:rPr b="1" lang="es-ES" sz="1800" spc="-1" strike="noStrike">
                  <a:solidFill>
                    <a:schemeClr val="dk1"/>
                  </a:solidFill>
                  <a:latin typeface="Arial"/>
                  <a:ea typeface="Arial"/>
                </a:rPr>
                <a:t>Facilidad de Análisis</a:t>
              </a:r>
              <a:endParaRPr b="0" lang="en-US" sz="1800" spc="-1" strike="noStrike">
                <a:solidFill>
                  <a:srgbClr val="000000"/>
                </a:solidFill>
                <a:latin typeface="Arial"/>
              </a:endParaRPr>
            </a:p>
          </p:txBody>
        </p:sp>
        <p:cxnSp>
          <p:nvCxnSpPr>
            <p:cNvPr id="718" name="Google Shape;940;p119"/>
            <p:cNvCxnSpPr/>
            <p:nvPr/>
          </p:nvCxnSpPr>
          <p:spPr>
            <a:xfrm flipH="1">
              <a:off x="3295800" y="3011400"/>
              <a:ext cx="1181520" cy="360"/>
            </a:xfrm>
            <a:prstGeom prst="straightConnector1">
              <a:avLst/>
            </a:prstGeom>
            <a:ln w="12700">
              <a:solidFill>
                <a:srgbClr val="000000"/>
              </a:solidFill>
              <a:round/>
              <a:tailEnd len="med" type="triangle" w="med"/>
            </a:ln>
          </p:spPr>
        </p:cxnSp>
        <p:cxnSp>
          <p:nvCxnSpPr>
            <p:cNvPr id="719" name="Google Shape;941;p119"/>
            <p:cNvCxnSpPr/>
            <p:nvPr/>
          </p:nvCxnSpPr>
          <p:spPr>
            <a:xfrm flipH="1">
              <a:off x="3295800" y="3544560"/>
              <a:ext cx="1181520" cy="360"/>
            </a:xfrm>
            <a:prstGeom prst="straightConnector1">
              <a:avLst/>
            </a:prstGeom>
            <a:ln w="12700">
              <a:solidFill>
                <a:srgbClr val="000000"/>
              </a:solidFill>
              <a:round/>
              <a:tailEnd len="med" type="triangle" w="med"/>
            </a:ln>
          </p:spPr>
        </p:cxnSp>
        <p:cxnSp>
          <p:nvCxnSpPr>
            <p:cNvPr id="720" name="Google Shape;942;p119"/>
            <p:cNvCxnSpPr/>
            <p:nvPr/>
          </p:nvCxnSpPr>
          <p:spPr>
            <a:xfrm flipH="1">
              <a:off x="3295800" y="3925800"/>
              <a:ext cx="1181520" cy="360"/>
            </a:xfrm>
            <a:prstGeom prst="straightConnector1">
              <a:avLst/>
            </a:prstGeom>
            <a:ln w="12700">
              <a:solidFill>
                <a:srgbClr val="000000"/>
              </a:solidFill>
              <a:round/>
              <a:tailEnd len="med" type="triangle" w="med"/>
            </a:ln>
          </p:spPr>
        </p:cxnSp>
        <p:cxnSp>
          <p:nvCxnSpPr>
            <p:cNvPr id="721" name="Google Shape;943;p119"/>
            <p:cNvCxnSpPr/>
            <p:nvPr/>
          </p:nvCxnSpPr>
          <p:spPr>
            <a:xfrm flipH="1">
              <a:off x="3295800" y="4458960"/>
              <a:ext cx="1181520" cy="360"/>
            </a:xfrm>
            <a:prstGeom prst="straightConnector1">
              <a:avLst/>
            </a:prstGeom>
            <a:ln w="12700">
              <a:solidFill>
                <a:srgbClr val="000000"/>
              </a:solidFill>
              <a:round/>
              <a:tailEnd len="med" type="triangle" w="med"/>
            </a:ln>
          </p:spPr>
        </p:cxnSp>
        <p:cxnSp>
          <p:nvCxnSpPr>
            <p:cNvPr id="722" name="Google Shape;944;p119"/>
            <p:cNvCxnSpPr/>
            <p:nvPr/>
          </p:nvCxnSpPr>
          <p:spPr>
            <a:xfrm flipH="1">
              <a:off x="3295800" y="4992480"/>
              <a:ext cx="1181520" cy="360"/>
            </a:xfrm>
            <a:prstGeom prst="straightConnector1">
              <a:avLst/>
            </a:prstGeom>
            <a:ln w="12700">
              <a:solidFill>
                <a:srgbClr val="000000"/>
              </a:solidFill>
              <a:round/>
              <a:tailEnd len="med" type="triangle" w="med"/>
            </a:ln>
          </p:spPr>
        </p:cxnSp>
        <p:cxnSp>
          <p:nvCxnSpPr>
            <p:cNvPr id="723" name="Google Shape;945;p119"/>
            <p:cNvCxnSpPr/>
            <p:nvPr/>
          </p:nvCxnSpPr>
          <p:spPr>
            <a:xfrm flipH="1">
              <a:off x="7427520" y="3011400"/>
              <a:ext cx="1181160" cy="360"/>
            </a:xfrm>
            <a:prstGeom prst="straightConnector1">
              <a:avLst/>
            </a:prstGeom>
            <a:ln w="12700">
              <a:solidFill>
                <a:srgbClr val="000000"/>
              </a:solidFill>
              <a:round/>
              <a:headEnd len="med" type="triangle" w="med"/>
            </a:ln>
          </p:spPr>
        </p:cxnSp>
        <p:cxnSp>
          <p:nvCxnSpPr>
            <p:cNvPr id="724" name="Google Shape;946;p119"/>
            <p:cNvCxnSpPr/>
            <p:nvPr/>
          </p:nvCxnSpPr>
          <p:spPr>
            <a:xfrm flipH="1">
              <a:off x="7427520" y="3544560"/>
              <a:ext cx="1181160" cy="360"/>
            </a:xfrm>
            <a:prstGeom prst="straightConnector1">
              <a:avLst/>
            </a:prstGeom>
            <a:ln w="12700">
              <a:solidFill>
                <a:srgbClr val="000000"/>
              </a:solidFill>
              <a:round/>
              <a:headEnd len="med" type="triangle" w="med"/>
            </a:ln>
          </p:spPr>
        </p:cxnSp>
        <p:cxnSp>
          <p:nvCxnSpPr>
            <p:cNvPr id="725" name="Google Shape;947;p119"/>
            <p:cNvCxnSpPr/>
            <p:nvPr/>
          </p:nvCxnSpPr>
          <p:spPr>
            <a:xfrm flipH="1">
              <a:off x="7427520" y="3925800"/>
              <a:ext cx="1181160" cy="360"/>
            </a:xfrm>
            <a:prstGeom prst="straightConnector1">
              <a:avLst/>
            </a:prstGeom>
            <a:ln w="12700">
              <a:solidFill>
                <a:srgbClr val="000000"/>
              </a:solidFill>
              <a:round/>
              <a:headEnd len="med" type="triangle" w="med"/>
            </a:ln>
          </p:spPr>
        </p:cxnSp>
        <p:cxnSp>
          <p:nvCxnSpPr>
            <p:cNvPr id="726" name="Google Shape;948;p119"/>
            <p:cNvCxnSpPr/>
            <p:nvPr/>
          </p:nvCxnSpPr>
          <p:spPr>
            <a:xfrm flipH="1">
              <a:off x="7427520" y="4458960"/>
              <a:ext cx="1181160" cy="360"/>
            </a:xfrm>
            <a:prstGeom prst="straightConnector1">
              <a:avLst/>
            </a:prstGeom>
            <a:ln w="12700">
              <a:solidFill>
                <a:srgbClr val="000000"/>
              </a:solidFill>
              <a:round/>
              <a:headEnd len="med" type="triangle" w="med"/>
            </a:ln>
          </p:spPr>
        </p:cxnSp>
        <p:cxnSp>
          <p:nvCxnSpPr>
            <p:cNvPr id="727" name="Google Shape;949;p119"/>
            <p:cNvCxnSpPr/>
            <p:nvPr/>
          </p:nvCxnSpPr>
          <p:spPr>
            <a:xfrm flipH="1">
              <a:off x="7427520" y="4992480"/>
              <a:ext cx="1181160" cy="360"/>
            </a:xfrm>
            <a:prstGeom prst="straightConnector1">
              <a:avLst/>
            </a:prstGeom>
            <a:ln w="12700">
              <a:solidFill>
                <a:srgbClr val="000000"/>
              </a:solidFill>
              <a:round/>
              <a:headEnd len="med" type="triangle" w="med"/>
            </a:ln>
          </p:spPr>
        </p:cxnSp>
        <p:sp>
          <p:nvSpPr>
            <p:cNvPr id="728" name="Google Shape;950;p119"/>
            <p:cNvSpPr/>
            <p:nvPr/>
          </p:nvSpPr>
          <p:spPr>
            <a:xfrm>
              <a:off x="2288880" y="2290680"/>
              <a:ext cx="1213200" cy="393120"/>
            </a:xfrm>
            <a:prstGeom prst="rect">
              <a:avLst/>
            </a:prstGeom>
            <a:noFill/>
            <a:ln w="0">
              <a:noFill/>
            </a:ln>
          </p:spPr>
          <p:style>
            <a:lnRef idx="0"/>
            <a:fillRef idx="0"/>
            <a:effectRef idx="0"/>
            <a:fontRef idx="minor"/>
          </p:style>
          <p:txBody>
            <a:bodyPr lIns="90360" rIns="90360" tIns="44280" bIns="44280" anchor="t">
              <a:spAutoFit/>
            </a:bodyPr>
            <a:p>
              <a:pPr>
                <a:lnSpc>
                  <a:spcPct val="100000"/>
                </a:lnSpc>
                <a:tabLst>
                  <a:tab algn="l" pos="0"/>
                </a:tabLst>
              </a:pPr>
              <a:r>
                <a:rPr b="1" lang="es-ES" sz="2000" spc="-1" strike="noStrike">
                  <a:solidFill>
                    <a:schemeClr val="dk1"/>
                  </a:solidFill>
                  <a:latin typeface="Arial"/>
                  <a:ea typeface="Arial"/>
                </a:rPr>
                <a:t>Abiertas</a:t>
              </a:r>
              <a:endParaRPr b="0" lang="en-US" sz="2000" spc="-1" strike="noStrike">
                <a:solidFill>
                  <a:srgbClr val="000000"/>
                </a:solidFill>
                <a:latin typeface="Arial"/>
              </a:endParaRPr>
            </a:p>
          </p:txBody>
        </p:sp>
        <p:sp>
          <p:nvSpPr>
            <p:cNvPr id="729" name="Google Shape;951;p119"/>
            <p:cNvSpPr/>
            <p:nvPr/>
          </p:nvSpPr>
          <p:spPr>
            <a:xfrm>
              <a:off x="2518200" y="2824200"/>
              <a:ext cx="826920" cy="393120"/>
            </a:xfrm>
            <a:prstGeom prst="rect">
              <a:avLst/>
            </a:prstGeom>
            <a:noFill/>
            <a:ln w="0">
              <a:noFill/>
            </a:ln>
          </p:spPr>
          <p:style>
            <a:lnRef idx="0"/>
            <a:fillRef idx="0"/>
            <a:effectRef idx="0"/>
            <a:fontRef idx="minor"/>
          </p:style>
          <p:txBody>
            <a:bodyPr lIns="90360" rIns="90360" tIns="44280" bIns="44280" anchor="t">
              <a:spAutoFit/>
            </a:bodyPr>
            <a:p>
              <a:pPr>
                <a:lnSpc>
                  <a:spcPct val="100000"/>
                </a:lnSpc>
                <a:tabLst>
                  <a:tab algn="l" pos="0"/>
                </a:tabLst>
              </a:pPr>
              <a:r>
                <a:rPr b="0" lang="es-ES" sz="2000" spc="-1" strike="noStrike">
                  <a:solidFill>
                    <a:schemeClr val="dk1"/>
                  </a:solidFill>
                  <a:latin typeface="Arial"/>
                  <a:ea typeface="Arial"/>
                </a:rPr>
                <a:t>Lenta</a:t>
              </a:r>
              <a:endParaRPr b="0" lang="en-US" sz="2000" spc="-1" strike="noStrike">
                <a:solidFill>
                  <a:srgbClr val="000000"/>
                </a:solidFill>
                <a:latin typeface="Arial"/>
              </a:endParaRPr>
            </a:p>
          </p:txBody>
        </p:sp>
        <p:sp>
          <p:nvSpPr>
            <p:cNvPr id="730" name="Google Shape;952;p119"/>
            <p:cNvSpPr/>
            <p:nvPr/>
          </p:nvSpPr>
          <p:spPr>
            <a:xfrm>
              <a:off x="8715240" y="2290680"/>
              <a:ext cx="1299960" cy="393120"/>
            </a:xfrm>
            <a:prstGeom prst="rect">
              <a:avLst/>
            </a:prstGeom>
            <a:noFill/>
            <a:ln w="0">
              <a:noFill/>
            </a:ln>
          </p:spPr>
          <p:style>
            <a:lnRef idx="0"/>
            <a:fillRef idx="0"/>
            <a:effectRef idx="0"/>
            <a:fontRef idx="minor"/>
          </p:style>
          <p:txBody>
            <a:bodyPr lIns="90360" rIns="90360" tIns="44280" bIns="44280" anchor="t">
              <a:spAutoFit/>
            </a:bodyPr>
            <a:p>
              <a:pPr>
                <a:lnSpc>
                  <a:spcPct val="100000"/>
                </a:lnSpc>
                <a:tabLst>
                  <a:tab algn="l" pos="0"/>
                </a:tabLst>
              </a:pPr>
              <a:r>
                <a:rPr b="1" lang="es-ES" sz="2000" spc="-1" strike="noStrike">
                  <a:solidFill>
                    <a:schemeClr val="dk1"/>
                  </a:solidFill>
                  <a:latin typeface="Arial"/>
                  <a:ea typeface="Arial"/>
                </a:rPr>
                <a:t>Cerradas</a:t>
              </a:r>
              <a:endParaRPr b="0" lang="en-US" sz="2000" spc="-1" strike="noStrike">
                <a:solidFill>
                  <a:srgbClr val="000000"/>
                </a:solidFill>
                <a:latin typeface="Arial"/>
              </a:endParaRPr>
            </a:p>
          </p:txBody>
        </p:sp>
        <p:sp>
          <p:nvSpPr>
            <p:cNvPr id="731" name="Google Shape;953;p119"/>
            <p:cNvSpPr/>
            <p:nvPr/>
          </p:nvSpPr>
          <p:spPr>
            <a:xfrm>
              <a:off x="4655880" y="1792440"/>
              <a:ext cx="2548440" cy="698040"/>
            </a:xfrm>
            <a:prstGeom prst="rect">
              <a:avLst/>
            </a:prstGeom>
            <a:noFill/>
            <a:ln w="0">
              <a:noFill/>
            </a:ln>
          </p:spPr>
          <p:style>
            <a:lnRef idx="0"/>
            <a:fillRef idx="0"/>
            <a:effectRef idx="0"/>
            <a:fontRef idx="minor"/>
          </p:style>
          <p:txBody>
            <a:bodyPr lIns="90360" rIns="90360" tIns="44280" bIns="44280" anchor="t">
              <a:spAutoFit/>
            </a:bodyPr>
            <a:p>
              <a:pPr algn="ctr">
                <a:lnSpc>
                  <a:spcPct val="100000"/>
                </a:lnSpc>
                <a:tabLst>
                  <a:tab algn="l" pos="0"/>
                </a:tabLst>
              </a:pPr>
              <a:r>
                <a:rPr b="1" lang="es-ES" sz="2000" spc="-1" strike="noStrike">
                  <a:solidFill>
                    <a:schemeClr val="dk1"/>
                  </a:solidFill>
                  <a:latin typeface="Arial"/>
                  <a:ea typeface="Arial"/>
                </a:rPr>
                <a:t>Tipos de Preguntas</a:t>
              </a:r>
              <a:endParaRPr b="0" lang="en-US" sz="2000" spc="-1" strike="noStrike">
                <a:solidFill>
                  <a:srgbClr val="000000"/>
                </a:solidFill>
                <a:latin typeface="Arial"/>
              </a:endParaRPr>
            </a:p>
            <a:p>
              <a:pPr algn="ctr">
                <a:lnSpc>
                  <a:spcPct val="100000"/>
                </a:lnSpc>
                <a:tabLst>
                  <a:tab algn="l" pos="0"/>
                </a:tabLst>
              </a:pPr>
              <a:endParaRPr b="0" lang="en-US" sz="2000" spc="-1" strike="noStrike">
                <a:solidFill>
                  <a:srgbClr val="000000"/>
                </a:solidFill>
                <a:latin typeface="Arial"/>
              </a:endParaRPr>
            </a:p>
          </p:txBody>
        </p:sp>
        <p:sp>
          <p:nvSpPr>
            <p:cNvPr id="732" name="Google Shape;954;p119"/>
            <p:cNvSpPr/>
            <p:nvPr/>
          </p:nvSpPr>
          <p:spPr>
            <a:xfrm>
              <a:off x="2518200" y="3357720"/>
              <a:ext cx="627480" cy="393120"/>
            </a:xfrm>
            <a:prstGeom prst="rect">
              <a:avLst/>
            </a:prstGeom>
            <a:noFill/>
            <a:ln w="0">
              <a:noFill/>
            </a:ln>
          </p:spPr>
          <p:style>
            <a:lnRef idx="0"/>
            <a:fillRef idx="0"/>
            <a:effectRef idx="0"/>
            <a:fontRef idx="minor"/>
          </p:style>
          <p:txBody>
            <a:bodyPr lIns="90360" rIns="90360" tIns="44280" bIns="44280" anchor="t">
              <a:spAutoFit/>
            </a:bodyPr>
            <a:p>
              <a:pPr>
                <a:lnSpc>
                  <a:spcPct val="100000"/>
                </a:lnSpc>
                <a:tabLst>
                  <a:tab algn="l" pos="0"/>
                </a:tabLst>
              </a:pPr>
              <a:r>
                <a:rPr b="0" lang="es-ES" sz="2000" spc="-1" strike="noStrike">
                  <a:solidFill>
                    <a:schemeClr val="dk1"/>
                  </a:solidFill>
                  <a:latin typeface="Arial"/>
                  <a:ea typeface="Arial"/>
                </a:rPr>
                <a:t>Alta</a:t>
              </a:r>
              <a:endParaRPr b="0" lang="en-US" sz="2000" spc="-1" strike="noStrike">
                <a:solidFill>
                  <a:srgbClr val="000000"/>
                </a:solidFill>
                <a:latin typeface="Arial"/>
              </a:endParaRPr>
            </a:p>
          </p:txBody>
        </p:sp>
        <p:sp>
          <p:nvSpPr>
            <p:cNvPr id="733" name="Google Shape;955;p119"/>
            <p:cNvSpPr/>
            <p:nvPr/>
          </p:nvSpPr>
          <p:spPr>
            <a:xfrm>
              <a:off x="2518200" y="3738600"/>
              <a:ext cx="627480" cy="393120"/>
            </a:xfrm>
            <a:prstGeom prst="rect">
              <a:avLst/>
            </a:prstGeom>
            <a:noFill/>
            <a:ln w="0">
              <a:noFill/>
            </a:ln>
          </p:spPr>
          <p:style>
            <a:lnRef idx="0"/>
            <a:fillRef idx="0"/>
            <a:effectRef idx="0"/>
            <a:fontRef idx="minor"/>
          </p:style>
          <p:txBody>
            <a:bodyPr lIns="90360" rIns="90360" tIns="44280" bIns="44280" anchor="t">
              <a:spAutoFit/>
            </a:bodyPr>
            <a:p>
              <a:pPr>
                <a:lnSpc>
                  <a:spcPct val="100000"/>
                </a:lnSpc>
                <a:tabLst>
                  <a:tab algn="l" pos="0"/>
                </a:tabLst>
              </a:pPr>
              <a:r>
                <a:rPr b="0" lang="es-ES" sz="2000" spc="-1" strike="noStrike">
                  <a:solidFill>
                    <a:schemeClr val="dk1"/>
                  </a:solidFill>
                  <a:latin typeface="Arial"/>
                  <a:ea typeface="Arial"/>
                </a:rPr>
                <a:t>Alta</a:t>
              </a:r>
              <a:endParaRPr b="0" lang="en-US" sz="2000" spc="-1" strike="noStrike">
                <a:solidFill>
                  <a:srgbClr val="000000"/>
                </a:solidFill>
                <a:latin typeface="Arial"/>
              </a:endParaRPr>
            </a:p>
          </p:txBody>
        </p:sp>
        <p:sp>
          <p:nvSpPr>
            <p:cNvPr id="734" name="Google Shape;956;p119"/>
            <p:cNvSpPr/>
            <p:nvPr/>
          </p:nvSpPr>
          <p:spPr>
            <a:xfrm>
              <a:off x="2518200" y="4272120"/>
              <a:ext cx="728640" cy="393120"/>
            </a:xfrm>
            <a:prstGeom prst="rect">
              <a:avLst/>
            </a:prstGeom>
            <a:noFill/>
            <a:ln w="0">
              <a:noFill/>
            </a:ln>
          </p:spPr>
          <p:style>
            <a:lnRef idx="0"/>
            <a:fillRef idx="0"/>
            <a:effectRef idx="0"/>
            <a:fontRef idx="minor"/>
          </p:style>
          <p:txBody>
            <a:bodyPr lIns="90360" rIns="90360" tIns="44280" bIns="44280" anchor="t">
              <a:spAutoFit/>
            </a:bodyPr>
            <a:p>
              <a:pPr>
                <a:lnSpc>
                  <a:spcPct val="100000"/>
                </a:lnSpc>
                <a:tabLst>
                  <a:tab algn="l" pos="0"/>
                </a:tabLst>
              </a:pPr>
              <a:r>
                <a:rPr b="0" lang="es-ES" sz="2000" spc="-1" strike="noStrike">
                  <a:solidFill>
                    <a:schemeClr val="dk1"/>
                  </a:solidFill>
                  <a:latin typeface="Arial"/>
                  <a:ea typeface="Arial"/>
                </a:rPr>
                <a:t>Fácil</a:t>
              </a:r>
              <a:endParaRPr b="0" lang="en-US" sz="2000" spc="-1" strike="noStrike">
                <a:solidFill>
                  <a:srgbClr val="000000"/>
                </a:solidFill>
                <a:latin typeface="Arial"/>
              </a:endParaRPr>
            </a:p>
          </p:txBody>
        </p:sp>
        <p:sp>
          <p:nvSpPr>
            <p:cNvPr id="735" name="Google Shape;957;p119"/>
            <p:cNvSpPr/>
            <p:nvPr/>
          </p:nvSpPr>
          <p:spPr>
            <a:xfrm>
              <a:off x="2518200" y="4729320"/>
              <a:ext cx="813960" cy="393120"/>
            </a:xfrm>
            <a:prstGeom prst="rect">
              <a:avLst/>
            </a:prstGeom>
            <a:noFill/>
            <a:ln w="0">
              <a:noFill/>
            </a:ln>
          </p:spPr>
          <p:style>
            <a:lnRef idx="0"/>
            <a:fillRef idx="0"/>
            <a:effectRef idx="0"/>
            <a:fontRef idx="minor"/>
          </p:style>
          <p:txBody>
            <a:bodyPr lIns="90360" rIns="90360" tIns="44280" bIns="44280" anchor="t">
              <a:spAutoFit/>
            </a:bodyPr>
            <a:p>
              <a:pPr>
                <a:lnSpc>
                  <a:spcPct val="100000"/>
                </a:lnSpc>
                <a:tabLst>
                  <a:tab algn="l" pos="0"/>
                </a:tabLst>
              </a:pPr>
              <a:r>
                <a:rPr b="0" lang="es-ES" sz="2000" spc="-1" strike="noStrike">
                  <a:solidFill>
                    <a:schemeClr val="dk1"/>
                  </a:solidFill>
                  <a:latin typeface="Arial"/>
                  <a:ea typeface="Arial"/>
                </a:rPr>
                <a:t>Difícil</a:t>
              </a:r>
              <a:endParaRPr b="0" lang="en-US" sz="2000" spc="-1" strike="noStrike">
                <a:solidFill>
                  <a:srgbClr val="000000"/>
                </a:solidFill>
                <a:latin typeface="Arial"/>
              </a:endParaRPr>
            </a:p>
          </p:txBody>
        </p:sp>
        <p:sp>
          <p:nvSpPr>
            <p:cNvPr id="736" name="Google Shape;958;p119"/>
            <p:cNvSpPr/>
            <p:nvPr/>
          </p:nvSpPr>
          <p:spPr>
            <a:xfrm>
              <a:off x="8715240" y="2824200"/>
              <a:ext cx="1000800" cy="393120"/>
            </a:xfrm>
            <a:prstGeom prst="rect">
              <a:avLst/>
            </a:prstGeom>
            <a:noFill/>
            <a:ln w="0">
              <a:noFill/>
            </a:ln>
          </p:spPr>
          <p:style>
            <a:lnRef idx="0"/>
            <a:fillRef idx="0"/>
            <a:effectRef idx="0"/>
            <a:fontRef idx="minor"/>
          </p:style>
          <p:txBody>
            <a:bodyPr lIns="90360" rIns="90360" tIns="44280" bIns="44280" anchor="t">
              <a:spAutoFit/>
            </a:bodyPr>
            <a:p>
              <a:pPr>
                <a:lnSpc>
                  <a:spcPct val="100000"/>
                </a:lnSpc>
                <a:tabLst>
                  <a:tab algn="l" pos="0"/>
                </a:tabLst>
              </a:pPr>
              <a:r>
                <a:rPr b="0" lang="es-ES" sz="2000" spc="-1" strike="noStrike">
                  <a:solidFill>
                    <a:schemeClr val="dk1"/>
                  </a:solidFill>
                  <a:latin typeface="Arial"/>
                  <a:ea typeface="Arial"/>
                </a:rPr>
                <a:t>Rápida</a:t>
              </a:r>
              <a:endParaRPr b="0" lang="en-US" sz="2000" spc="-1" strike="noStrike">
                <a:solidFill>
                  <a:srgbClr val="000000"/>
                </a:solidFill>
                <a:latin typeface="Arial"/>
              </a:endParaRPr>
            </a:p>
          </p:txBody>
        </p:sp>
        <p:sp>
          <p:nvSpPr>
            <p:cNvPr id="737" name="Google Shape;959;p119"/>
            <p:cNvSpPr/>
            <p:nvPr/>
          </p:nvSpPr>
          <p:spPr>
            <a:xfrm>
              <a:off x="8715240" y="3357720"/>
              <a:ext cx="770400" cy="393120"/>
            </a:xfrm>
            <a:prstGeom prst="rect">
              <a:avLst/>
            </a:prstGeom>
            <a:noFill/>
            <a:ln w="0">
              <a:noFill/>
            </a:ln>
          </p:spPr>
          <p:style>
            <a:lnRef idx="0"/>
            <a:fillRef idx="0"/>
            <a:effectRef idx="0"/>
            <a:fontRef idx="minor"/>
          </p:style>
          <p:txBody>
            <a:bodyPr lIns="90360" rIns="90360" tIns="44280" bIns="44280" anchor="t">
              <a:spAutoFit/>
            </a:bodyPr>
            <a:p>
              <a:pPr>
                <a:lnSpc>
                  <a:spcPct val="100000"/>
                </a:lnSpc>
                <a:tabLst>
                  <a:tab algn="l" pos="0"/>
                </a:tabLst>
              </a:pPr>
              <a:r>
                <a:rPr b="0" lang="es-ES" sz="2000" spc="-1" strike="noStrike">
                  <a:solidFill>
                    <a:schemeClr val="dk1"/>
                  </a:solidFill>
                  <a:latin typeface="Arial"/>
                  <a:ea typeface="Arial"/>
                </a:rPr>
                <a:t>Poca</a:t>
              </a:r>
              <a:endParaRPr b="0" lang="en-US" sz="2000" spc="-1" strike="noStrike">
                <a:solidFill>
                  <a:srgbClr val="000000"/>
                </a:solidFill>
                <a:latin typeface="Arial"/>
              </a:endParaRPr>
            </a:p>
          </p:txBody>
        </p:sp>
        <p:sp>
          <p:nvSpPr>
            <p:cNvPr id="738" name="Google Shape;960;p119"/>
            <p:cNvSpPr/>
            <p:nvPr/>
          </p:nvSpPr>
          <p:spPr>
            <a:xfrm>
              <a:off x="8715240" y="3738600"/>
              <a:ext cx="770400" cy="393120"/>
            </a:xfrm>
            <a:prstGeom prst="rect">
              <a:avLst/>
            </a:prstGeom>
            <a:noFill/>
            <a:ln w="0">
              <a:noFill/>
            </a:ln>
          </p:spPr>
          <p:style>
            <a:lnRef idx="0"/>
            <a:fillRef idx="0"/>
            <a:effectRef idx="0"/>
            <a:fontRef idx="minor"/>
          </p:style>
          <p:txBody>
            <a:bodyPr lIns="90360" rIns="90360" tIns="44280" bIns="44280" anchor="t">
              <a:spAutoFit/>
            </a:bodyPr>
            <a:p>
              <a:pPr>
                <a:lnSpc>
                  <a:spcPct val="100000"/>
                </a:lnSpc>
                <a:tabLst>
                  <a:tab algn="l" pos="0"/>
                </a:tabLst>
              </a:pPr>
              <a:r>
                <a:rPr b="0" lang="es-ES" sz="2000" spc="-1" strike="noStrike">
                  <a:solidFill>
                    <a:schemeClr val="dk1"/>
                  </a:solidFill>
                  <a:latin typeface="Arial"/>
                  <a:ea typeface="Arial"/>
                </a:rPr>
                <a:t>Poca</a:t>
              </a:r>
              <a:endParaRPr b="0" lang="en-US" sz="2000" spc="-1" strike="noStrike">
                <a:solidFill>
                  <a:srgbClr val="000000"/>
                </a:solidFill>
                <a:latin typeface="Arial"/>
              </a:endParaRPr>
            </a:p>
          </p:txBody>
        </p:sp>
        <p:sp>
          <p:nvSpPr>
            <p:cNvPr id="739" name="Google Shape;961;p119"/>
            <p:cNvSpPr/>
            <p:nvPr/>
          </p:nvSpPr>
          <p:spPr>
            <a:xfrm>
              <a:off x="8715240" y="4272120"/>
              <a:ext cx="813960" cy="393120"/>
            </a:xfrm>
            <a:prstGeom prst="rect">
              <a:avLst/>
            </a:prstGeom>
            <a:noFill/>
            <a:ln w="0">
              <a:noFill/>
            </a:ln>
          </p:spPr>
          <p:style>
            <a:lnRef idx="0"/>
            <a:fillRef idx="0"/>
            <a:effectRef idx="0"/>
            <a:fontRef idx="minor"/>
          </p:style>
          <p:txBody>
            <a:bodyPr lIns="90360" rIns="90360" tIns="44280" bIns="44280" anchor="t">
              <a:spAutoFit/>
            </a:bodyPr>
            <a:p>
              <a:pPr>
                <a:lnSpc>
                  <a:spcPct val="100000"/>
                </a:lnSpc>
                <a:tabLst>
                  <a:tab algn="l" pos="0"/>
                </a:tabLst>
              </a:pPr>
              <a:r>
                <a:rPr b="0" lang="es-ES" sz="2000" spc="-1" strike="noStrike">
                  <a:solidFill>
                    <a:schemeClr val="dk1"/>
                  </a:solidFill>
                  <a:latin typeface="Arial"/>
                  <a:ea typeface="Arial"/>
                </a:rPr>
                <a:t>Difícil</a:t>
              </a:r>
              <a:endParaRPr b="0" lang="en-US" sz="2000" spc="-1" strike="noStrike">
                <a:solidFill>
                  <a:srgbClr val="000000"/>
                </a:solidFill>
                <a:latin typeface="Arial"/>
              </a:endParaRPr>
            </a:p>
          </p:txBody>
        </p:sp>
        <p:sp>
          <p:nvSpPr>
            <p:cNvPr id="740" name="Google Shape;962;p119"/>
            <p:cNvSpPr/>
            <p:nvPr/>
          </p:nvSpPr>
          <p:spPr>
            <a:xfrm>
              <a:off x="8715240" y="4729320"/>
              <a:ext cx="728640" cy="393120"/>
            </a:xfrm>
            <a:prstGeom prst="rect">
              <a:avLst/>
            </a:prstGeom>
            <a:noFill/>
            <a:ln w="0">
              <a:noFill/>
            </a:ln>
          </p:spPr>
          <p:style>
            <a:lnRef idx="0"/>
            <a:fillRef idx="0"/>
            <a:effectRef idx="0"/>
            <a:fontRef idx="minor"/>
          </p:style>
          <p:txBody>
            <a:bodyPr lIns="90360" rIns="90360" tIns="44280" bIns="44280" anchor="t">
              <a:spAutoFit/>
            </a:bodyPr>
            <a:p>
              <a:pPr>
                <a:lnSpc>
                  <a:spcPct val="100000"/>
                </a:lnSpc>
                <a:tabLst>
                  <a:tab algn="l" pos="0"/>
                </a:tabLst>
              </a:pPr>
              <a:r>
                <a:rPr b="0" lang="es-ES" sz="2000" spc="-1" strike="noStrike">
                  <a:solidFill>
                    <a:schemeClr val="dk1"/>
                  </a:solidFill>
                  <a:latin typeface="Arial"/>
                  <a:ea typeface="Arial"/>
                </a:rPr>
                <a:t>Fácil</a:t>
              </a:r>
              <a:endParaRPr b="0" lang="en-US" sz="2000" spc="-1" strike="noStrike">
                <a:solidFill>
                  <a:srgbClr val="000000"/>
                </a:solidFill>
                <a:latin typeface="Arial"/>
              </a:endParaRPr>
            </a:p>
          </p:txBody>
        </p:sp>
        <p:sp>
          <p:nvSpPr>
            <p:cNvPr id="741" name="Google Shape;963;p119"/>
            <p:cNvSpPr/>
            <p:nvPr/>
          </p:nvSpPr>
          <p:spPr>
            <a:xfrm>
              <a:off x="4507560" y="3814920"/>
              <a:ext cx="2945160" cy="362520"/>
            </a:xfrm>
            <a:prstGeom prst="rect">
              <a:avLst/>
            </a:prstGeom>
            <a:noFill/>
            <a:ln w="0">
              <a:noFill/>
            </a:ln>
          </p:spPr>
          <p:style>
            <a:lnRef idx="0"/>
            <a:fillRef idx="0"/>
            <a:effectRef idx="0"/>
            <a:fontRef idx="minor"/>
          </p:style>
          <p:txBody>
            <a:bodyPr lIns="90360" rIns="90360" tIns="44280" bIns="44280" anchor="t">
              <a:spAutoFit/>
            </a:bodyPr>
            <a:p>
              <a:pPr algn="ctr">
                <a:lnSpc>
                  <a:spcPct val="100000"/>
                </a:lnSpc>
                <a:tabLst>
                  <a:tab algn="l" pos="0"/>
                </a:tabLst>
              </a:pPr>
              <a:r>
                <a:rPr b="1" lang="es-ES" sz="1800" spc="-1" strike="noStrike">
                  <a:solidFill>
                    <a:schemeClr val="dk1"/>
                  </a:solidFill>
                  <a:latin typeface="Arial"/>
                  <a:ea typeface="Arial"/>
                </a:rPr>
                <a:t>Amplitud y profundidad</a:t>
              </a:r>
              <a:endParaRPr b="0" lang="en-US" sz="1800" spc="-1" strike="noStrike">
                <a:solidFill>
                  <a:srgbClr val="000000"/>
                </a:solidFill>
                <a:latin typeface="Arial"/>
              </a:endParaRPr>
            </a:p>
          </p:txBody>
        </p:sp>
      </p:grpSp>
      <p:sp>
        <p:nvSpPr>
          <p:cNvPr id="742" name="Google Shape;964;p119"/>
          <p:cNvSpPr/>
          <p:nvPr/>
        </p:nvSpPr>
        <p:spPr>
          <a:xfrm>
            <a:off x="4973040" y="18360"/>
            <a:ext cx="4131000" cy="328680"/>
          </a:xfrm>
          <a:prstGeom prst="rect">
            <a:avLst/>
          </a:prstGeom>
          <a:noFill/>
          <a:ln w="0">
            <a:noFill/>
          </a:ln>
        </p:spPr>
        <p:style>
          <a:lnRef idx="0"/>
          <a:fillRef idx="0"/>
          <a:effectRef idx="0"/>
          <a:fontRef idx="minor"/>
        </p:style>
        <p:txBody>
          <a:bodyPr anchor="ctr">
            <a:noAutofit/>
          </a:bodyPr>
          <a:p>
            <a:pPr algn="ctr">
              <a:lnSpc>
                <a:spcPct val="100000"/>
              </a:lnSpc>
              <a:tabLst>
                <a:tab algn="l" pos="0"/>
              </a:tabLst>
            </a:pPr>
            <a:r>
              <a:rPr b="0" lang="es-ES" sz="1200" spc="-1" strike="noStrike">
                <a:solidFill>
                  <a:srgbClr val="ffffff"/>
                </a:solidFill>
                <a:latin typeface="Calibri"/>
                <a:ea typeface="Calibri"/>
              </a:rPr>
              <a:t>Ingeniería de Software I  2013</a:t>
            </a:r>
            <a:endParaRPr b="0" lang="en-US" sz="1200" spc="-1" strike="noStrike">
              <a:solidFill>
                <a:srgbClr val="000000"/>
              </a:solidFill>
              <a:latin typeface="Arial"/>
            </a:endParaRPr>
          </a:p>
        </p:txBody>
      </p:sp>
    </p:spTree>
  </p:cSld>
  <p:transition spd="med">
    <p:fade/>
  </p:transition>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3" name="PlaceHolder 1"/>
          <p:cNvSpPr>
            <a:spLocks noGrp="1"/>
          </p:cNvSpPr>
          <p:nvPr>
            <p:ph type="title"/>
          </p:nvPr>
        </p:nvSpPr>
        <p:spPr>
          <a:xfrm>
            <a:off x="626040" y="643320"/>
            <a:ext cx="10815840" cy="1128960"/>
          </a:xfrm>
          <a:prstGeom prst="rect">
            <a:avLst/>
          </a:prstGeom>
          <a:noFill/>
          <a:ln w="0">
            <a:noFill/>
          </a:ln>
        </p:spPr>
        <p:txBody>
          <a:bodyPr lIns="91440" rIns="91440" tIns="45720" bIns="45720" anchor="ctr">
            <a:normAutofit/>
          </a:bodyPr>
          <a:p>
            <a:pPr indent="0">
              <a:lnSpc>
                <a:spcPct val="85000"/>
              </a:lnSpc>
              <a:buNone/>
              <a:tabLst>
                <a:tab algn="l" pos="0"/>
              </a:tabLst>
            </a:pPr>
            <a:r>
              <a:rPr b="1" lang="es-ES" sz="4000" spc="-1" strike="noStrike">
                <a:solidFill>
                  <a:srgbClr val="3f3f3f"/>
                </a:solidFill>
                <a:latin typeface="Calibri"/>
                <a:ea typeface="Calibri"/>
              </a:rPr>
              <a:t>Cuestionarios</a:t>
            </a:r>
            <a:endParaRPr b="0" lang="en-US" sz="4000" spc="-1" strike="noStrike">
              <a:solidFill>
                <a:srgbClr val="000000"/>
              </a:solidFill>
              <a:latin typeface="Arial"/>
            </a:endParaRPr>
          </a:p>
        </p:txBody>
      </p:sp>
      <p:sp>
        <p:nvSpPr>
          <p:cNvPr id="744" name="PlaceHolder 2"/>
          <p:cNvSpPr>
            <a:spLocks noGrp="1"/>
          </p:cNvSpPr>
          <p:nvPr>
            <p:ph type="sldNum" idx="162"/>
          </p:nvPr>
        </p:nvSpPr>
        <p:spPr>
          <a:xfrm>
            <a:off x="9286560" y="2852640"/>
            <a:ext cx="2937600" cy="1048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46193BAB-30C8-42F3-A7FF-F357F826F752}" type="slidenum">
              <a:rPr b="0" lang="es-ES" sz="1050" spc="-1" strike="noStrike">
                <a:solidFill>
                  <a:srgbClr val="ffffff"/>
                </a:solidFill>
                <a:latin typeface="Calibri"/>
                <a:ea typeface="Calibri"/>
              </a:rPr>
              <a:t>&lt;number&gt;</a:t>
            </a:fld>
            <a:endParaRPr b="0" lang="en-US" sz="1050" spc="-1" strike="noStrike">
              <a:solidFill>
                <a:srgbClr val="000000"/>
              </a:solidFill>
              <a:latin typeface="Times New Roman"/>
            </a:endParaRPr>
          </a:p>
        </p:txBody>
      </p:sp>
      <p:sp>
        <p:nvSpPr>
          <p:cNvPr id="745" name="PlaceHolder 3"/>
          <p:cNvSpPr>
            <a:spLocks noGrp="1"/>
          </p:cNvSpPr>
          <p:nvPr>
            <p:ph/>
          </p:nvPr>
        </p:nvSpPr>
        <p:spPr>
          <a:xfrm>
            <a:off x="626040" y="1902600"/>
            <a:ext cx="9832320" cy="4478400"/>
          </a:xfrm>
          <a:prstGeom prst="rect">
            <a:avLst/>
          </a:prstGeom>
          <a:noFill/>
          <a:ln w="0">
            <a:noFill/>
          </a:ln>
        </p:spPr>
        <p:txBody>
          <a:bodyPr lIns="91440" rIns="91440" tIns="45720" bIns="45720" anchor="t">
            <a:noAutofit/>
          </a:bodyPr>
          <a:p>
            <a:pPr marL="68760" indent="-68760">
              <a:lnSpc>
                <a:spcPct val="85000"/>
              </a:lnSpc>
              <a:buClr>
                <a:srgbClr val="c00000"/>
              </a:buClr>
              <a:buFont typeface="Arial"/>
              <a:buChar char="»"/>
            </a:pPr>
            <a:r>
              <a:rPr b="0" lang="es-ES" sz="3200" spc="-1" strike="noStrike">
                <a:solidFill>
                  <a:srgbClr val="3f3f3f"/>
                </a:solidFill>
                <a:latin typeface="Calibri"/>
                <a:ea typeface="Calibri"/>
              </a:rPr>
              <a:t>Tipo de información obtenida</a:t>
            </a:r>
            <a:endParaRPr b="0" lang="en-US" sz="32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2800" spc="-1" strike="noStrike">
                <a:solidFill>
                  <a:srgbClr val="3f3f3f"/>
                </a:solidFill>
                <a:latin typeface="Calibri"/>
                <a:ea typeface="Calibri"/>
              </a:rPr>
              <a:t>Actitud</a:t>
            </a:r>
            <a:endParaRPr b="0" lang="en-US" sz="2800" spc="-1" strike="noStrike">
              <a:solidFill>
                <a:srgbClr val="000000"/>
              </a:solidFill>
              <a:latin typeface="Arial"/>
            </a:endParaRPr>
          </a:p>
          <a:p>
            <a:pPr lvl="2" marL="411480" indent="-411480">
              <a:lnSpc>
                <a:spcPct val="85000"/>
              </a:lnSpc>
              <a:spcBef>
                <a:spcPts val="451"/>
              </a:spcBef>
              <a:buClr>
                <a:srgbClr val="262626"/>
              </a:buClr>
              <a:buFont typeface="Calibri"/>
              <a:buChar char=" "/>
            </a:pPr>
            <a:r>
              <a:rPr b="0" lang="es-ES" sz="2400" spc="-1" strike="noStrike">
                <a:solidFill>
                  <a:srgbClr val="3f3f3f"/>
                </a:solidFill>
                <a:latin typeface="Calibri"/>
                <a:ea typeface="Calibri"/>
              </a:rPr>
              <a:t>Lo que las personas dicen que quieren</a:t>
            </a:r>
            <a:r>
              <a:rPr b="0" lang="es-ES" sz="2400" spc="-1" strike="noStrike">
                <a:solidFill>
                  <a:srgbClr val="3f3f3f"/>
                </a:solidFill>
                <a:latin typeface="Calibri"/>
                <a:ea typeface="Calibri"/>
              </a:rPr>
              <a:t>	</a:t>
            </a:r>
            <a:endParaRPr b="0" lang="en-US" sz="24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2800" spc="-1" strike="noStrike">
                <a:solidFill>
                  <a:srgbClr val="3f3f3f"/>
                </a:solidFill>
                <a:latin typeface="Calibri"/>
                <a:ea typeface="Calibri"/>
              </a:rPr>
              <a:t>Creencias</a:t>
            </a:r>
            <a:endParaRPr b="0" lang="en-US" sz="2800" spc="-1" strike="noStrike">
              <a:solidFill>
                <a:srgbClr val="000000"/>
              </a:solidFill>
              <a:latin typeface="Arial"/>
            </a:endParaRPr>
          </a:p>
          <a:p>
            <a:pPr lvl="2" marL="411480" indent="-411480">
              <a:lnSpc>
                <a:spcPct val="85000"/>
              </a:lnSpc>
              <a:spcBef>
                <a:spcPts val="451"/>
              </a:spcBef>
              <a:buClr>
                <a:srgbClr val="262626"/>
              </a:buClr>
              <a:buFont typeface="Calibri"/>
              <a:buChar char=" "/>
            </a:pPr>
            <a:r>
              <a:rPr b="0" lang="es-ES" sz="2400" spc="-1" strike="noStrike">
                <a:solidFill>
                  <a:srgbClr val="3f3f3f"/>
                </a:solidFill>
                <a:latin typeface="Calibri"/>
                <a:ea typeface="Calibri"/>
              </a:rPr>
              <a:t>Lo que las personas creen que es verdad</a:t>
            </a:r>
            <a:endParaRPr b="0" lang="en-US" sz="24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2800" spc="-1" strike="noStrike">
                <a:solidFill>
                  <a:srgbClr val="3f3f3f"/>
                </a:solidFill>
                <a:latin typeface="Calibri"/>
                <a:ea typeface="Calibri"/>
              </a:rPr>
              <a:t>Comportamiento</a:t>
            </a:r>
            <a:endParaRPr b="0" lang="en-US" sz="2800" spc="-1" strike="noStrike">
              <a:solidFill>
                <a:srgbClr val="000000"/>
              </a:solidFill>
              <a:latin typeface="Arial"/>
            </a:endParaRPr>
          </a:p>
          <a:p>
            <a:pPr lvl="2" marL="411480" indent="-411480">
              <a:lnSpc>
                <a:spcPct val="85000"/>
              </a:lnSpc>
              <a:spcBef>
                <a:spcPts val="451"/>
              </a:spcBef>
              <a:buClr>
                <a:srgbClr val="262626"/>
              </a:buClr>
              <a:buFont typeface="Calibri"/>
              <a:buChar char=" "/>
            </a:pPr>
            <a:r>
              <a:rPr b="0" lang="es-ES" sz="2400" spc="-1" strike="noStrike">
                <a:solidFill>
                  <a:srgbClr val="3f3f3f"/>
                </a:solidFill>
                <a:latin typeface="Calibri"/>
                <a:ea typeface="Calibri"/>
              </a:rPr>
              <a:t>Lo que realmente hacen</a:t>
            </a:r>
            <a:endParaRPr b="0" lang="en-US" sz="24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2800" spc="-1" strike="noStrike">
                <a:solidFill>
                  <a:srgbClr val="3f3f3f"/>
                </a:solidFill>
                <a:latin typeface="Calibri"/>
                <a:ea typeface="Calibri"/>
              </a:rPr>
              <a:t>Características</a:t>
            </a:r>
            <a:endParaRPr b="0" lang="en-US" sz="2800" spc="-1" strike="noStrike">
              <a:solidFill>
                <a:srgbClr val="000000"/>
              </a:solidFill>
              <a:latin typeface="Arial"/>
            </a:endParaRPr>
          </a:p>
          <a:p>
            <a:pPr lvl="2" marL="411480" indent="-411480">
              <a:lnSpc>
                <a:spcPct val="85000"/>
              </a:lnSpc>
              <a:spcBef>
                <a:spcPts val="451"/>
              </a:spcBef>
              <a:buClr>
                <a:srgbClr val="262626"/>
              </a:buClr>
              <a:buFont typeface="Calibri"/>
              <a:buChar char=" "/>
            </a:pPr>
            <a:r>
              <a:rPr b="0" lang="es-ES" sz="2400" spc="-1" strike="noStrike">
                <a:solidFill>
                  <a:srgbClr val="3f3f3f"/>
                </a:solidFill>
                <a:latin typeface="Calibri"/>
                <a:ea typeface="Calibri"/>
              </a:rPr>
              <a:t>De las personas o cosas</a:t>
            </a:r>
            <a:endParaRPr b="0" lang="en-US" sz="2400" spc="-1" strike="noStrike">
              <a:solidFill>
                <a:srgbClr val="000000"/>
              </a:solidFill>
              <a:latin typeface="Arial"/>
            </a:endParaRPr>
          </a:p>
        </p:txBody>
      </p:sp>
      <p:sp>
        <p:nvSpPr>
          <p:cNvPr id="746" name="Google Shape;972;p120"/>
          <p:cNvSpPr/>
          <p:nvPr/>
        </p:nvSpPr>
        <p:spPr>
          <a:xfrm>
            <a:off x="4973040" y="18360"/>
            <a:ext cx="4131000" cy="328680"/>
          </a:xfrm>
          <a:prstGeom prst="rect">
            <a:avLst/>
          </a:prstGeom>
          <a:noFill/>
          <a:ln w="0">
            <a:noFill/>
          </a:ln>
        </p:spPr>
        <p:style>
          <a:lnRef idx="0"/>
          <a:fillRef idx="0"/>
          <a:effectRef idx="0"/>
          <a:fontRef idx="minor"/>
        </p:style>
        <p:txBody>
          <a:bodyPr anchor="ctr">
            <a:noAutofit/>
          </a:bodyPr>
          <a:p>
            <a:pPr algn="ctr">
              <a:lnSpc>
                <a:spcPct val="100000"/>
              </a:lnSpc>
              <a:tabLst>
                <a:tab algn="l" pos="0"/>
              </a:tabLst>
            </a:pPr>
            <a:r>
              <a:rPr b="0" lang="es-ES" sz="1200" spc="-1" strike="noStrike">
                <a:solidFill>
                  <a:srgbClr val="ffffff"/>
                </a:solidFill>
                <a:latin typeface="Calibri"/>
                <a:ea typeface="Calibri"/>
              </a:rPr>
              <a:t>Ingeniería de Software I  2013</a:t>
            </a:r>
            <a:endParaRPr b="0" lang="en-US" sz="1200" spc="-1" strike="noStrike">
              <a:solidFill>
                <a:srgbClr val="000000"/>
              </a:solidFill>
              <a:latin typeface="Arial"/>
            </a:endParaRPr>
          </a:p>
        </p:txBody>
      </p:sp>
    </p:spTree>
  </p:cSld>
  <p:transition spd="med">
    <p:fade/>
  </p:transition>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7" name="PlaceHolder 1"/>
          <p:cNvSpPr>
            <a:spLocks noGrp="1"/>
          </p:cNvSpPr>
          <p:nvPr>
            <p:ph type="title"/>
          </p:nvPr>
        </p:nvSpPr>
        <p:spPr>
          <a:xfrm>
            <a:off x="626040" y="643320"/>
            <a:ext cx="10815840" cy="1128960"/>
          </a:xfrm>
          <a:prstGeom prst="rect">
            <a:avLst/>
          </a:prstGeom>
          <a:noFill/>
          <a:ln w="0">
            <a:noFill/>
          </a:ln>
        </p:spPr>
        <p:txBody>
          <a:bodyPr lIns="91440" rIns="91440" tIns="45720" bIns="45720" anchor="ctr">
            <a:normAutofit/>
          </a:bodyPr>
          <a:p>
            <a:pPr indent="0">
              <a:lnSpc>
                <a:spcPct val="85000"/>
              </a:lnSpc>
              <a:buNone/>
              <a:tabLst>
                <a:tab algn="l" pos="0"/>
              </a:tabLst>
            </a:pPr>
            <a:r>
              <a:rPr b="1" lang="es-ES" sz="4000" spc="-1" strike="noStrike">
                <a:solidFill>
                  <a:srgbClr val="3f3f3f"/>
                </a:solidFill>
                <a:latin typeface="Calibri"/>
                <a:ea typeface="Calibri"/>
              </a:rPr>
              <a:t>Cuestionarios</a:t>
            </a:r>
            <a:endParaRPr b="0" lang="en-US" sz="4000" spc="-1" strike="noStrike">
              <a:solidFill>
                <a:srgbClr val="000000"/>
              </a:solidFill>
              <a:latin typeface="Arial"/>
            </a:endParaRPr>
          </a:p>
        </p:txBody>
      </p:sp>
      <p:sp>
        <p:nvSpPr>
          <p:cNvPr id="748" name="PlaceHolder 2"/>
          <p:cNvSpPr>
            <a:spLocks noGrp="1"/>
          </p:cNvSpPr>
          <p:nvPr>
            <p:ph type="sldNum" idx="163"/>
          </p:nvPr>
        </p:nvSpPr>
        <p:spPr>
          <a:xfrm>
            <a:off x="9286560" y="2852640"/>
            <a:ext cx="2937600" cy="1048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8B6084BD-B6F6-4D46-8218-DDCCEC44697A}" type="slidenum">
              <a:rPr b="0" lang="es-ES" sz="1050" spc="-1" strike="noStrike">
                <a:solidFill>
                  <a:srgbClr val="ffffff"/>
                </a:solidFill>
                <a:latin typeface="Calibri"/>
                <a:ea typeface="Calibri"/>
              </a:rPr>
              <a:t>&lt;number&gt;</a:t>
            </a:fld>
            <a:endParaRPr b="0" lang="en-US" sz="1050" spc="-1" strike="noStrike">
              <a:solidFill>
                <a:srgbClr val="000000"/>
              </a:solidFill>
              <a:latin typeface="Times New Roman"/>
            </a:endParaRPr>
          </a:p>
        </p:txBody>
      </p:sp>
      <p:sp>
        <p:nvSpPr>
          <p:cNvPr id="749" name="PlaceHolder 3"/>
          <p:cNvSpPr>
            <a:spLocks noGrp="1"/>
          </p:cNvSpPr>
          <p:nvPr>
            <p:ph/>
          </p:nvPr>
        </p:nvSpPr>
        <p:spPr>
          <a:xfrm>
            <a:off x="626040" y="1902600"/>
            <a:ext cx="9832320" cy="4478400"/>
          </a:xfrm>
          <a:prstGeom prst="rect">
            <a:avLst/>
          </a:prstGeom>
          <a:noFill/>
          <a:ln w="0">
            <a:noFill/>
          </a:ln>
        </p:spPr>
        <p:txBody>
          <a:bodyPr lIns="91440" rIns="91440" tIns="45720" bIns="45720" anchor="t">
            <a:normAutofit/>
          </a:bodyPr>
          <a:p>
            <a:pPr marL="68760" indent="-68760">
              <a:lnSpc>
                <a:spcPct val="85000"/>
              </a:lnSpc>
              <a:buClr>
                <a:srgbClr val="c00000"/>
              </a:buClr>
              <a:buFont typeface="Arial"/>
              <a:buChar char="»"/>
            </a:pPr>
            <a:r>
              <a:rPr b="0" lang="es-ES" sz="3200" spc="-1" strike="noStrike">
                <a:solidFill>
                  <a:srgbClr val="3f3f3f"/>
                </a:solidFill>
                <a:latin typeface="Calibri"/>
                <a:ea typeface="Calibri"/>
              </a:rPr>
              <a:t>Cuándo usar Cuestionarios</a:t>
            </a:r>
            <a:endParaRPr b="0" lang="en-US" sz="32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2800" spc="-1" strike="noStrike">
                <a:solidFill>
                  <a:srgbClr val="3f3f3f"/>
                </a:solidFill>
                <a:latin typeface="Calibri"/>
                <a:ea typeface="Calibri"/>
              </a:rPr>
              <a:t>Las personas están dispersas geográficamente</a:t>
            </a:r>
            <a:endParaRPr b="0" lang="en-US" sz="2800" spc="-1" strike="noStrike">
              <a:solidFill>
                <a:srgbClr val="000000"/>
              </a:solidFill>
              <a:latin typeface="Arial"/>
            </a:endParaRPr>
          </a:p>
          <a:p>
            <a:pPr lvl="2" marL="411480" indent="-411480">
              <a:lnSpc>
                <a:spcPct val="85000"/>
              </a:lnSpc>
              <a:spcBef>
                <a:spcPts val="451"/>
              </a:spcBef>
              <a:buClr>
                <a:srgbClr val="262626"/>
              </a:buClr>
              <a:buFont typeface="Calibri"/>
              <a:buChar char=" "/>
            </a:pPr>
            <a:r>
              <a:rPr b="0" lang="es-ES" sz="2400" spc="-1" strike="noStrike">
                <a:solidFill>
                  <a:srgbClr val="3f3f3f"/>
                </a:solidFill>
                <a:latin typeface="Calibri"/>
                <a:ea typeface="Calibri"/>
              </a:rPr>
              <a:t>Diferentes oficinas o ciudades</a:t>
            </a:r>
            <a:endParaRPr b="0" lang="en-US" sz="24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2800" spc="-1" strike="noStrike">
                <a:solidFill>
                  <a:srgbClr val="3f3f3f"/>
                </a:solidFill>
                <a:latin typeface="Calibri"/>
                <a:ea typeface="Calibri"/>
              </a:rPr>
              <a:t>Muchas  personas involucradas </a:t>
            </a:r>
            <a:endParaRPr b="0" lang="en-US" sz="2800" spc="-1" strike="noStrike">
              <a:solidFill>
                <a:srgbClr val="000000"/>
              </a:solidFill>
              <a:latin typeface="Arial"/>
            </a:endParaRPr>
          </a:p>
          <a:p>
            <a:pPr lvl="2" marL="411480" indent="-411480">
              <a:lnSpc>
                <a:spcPct val="85000"/>
              </a:lnSpc>
              <a:spcBef>
                <a:spcPts val="451"/>
              </a:spcBef>
              <a:buClr>
                <a:srgbClr val="262626"/>
              </a:buClr>
              <a:buFont typeface="Calibri"/>
              <a:buChar char=" "/>
            </a:pPr>
            <a:r>
              <a:rPr b="0" lang="es-ES" sz="2400" spc="-1" strike="noStrike">
                <a:solidFill>
                  <a:srgbClr val="3f3f3f"/>
                </a:solidFill>
                <a:latin typeface="Calibri"/>
                <a:ea typeface="Calibri"/>
              </a:rPr>
              <a:t>Clientes o usuarios</a:t>
            </a:r>
            <a:endParaRPr b="0" lang="en-US" sz="24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2800" spc="-1" strike="noStrike">
                <a:solidFill>
                  <a:srgbClr val="3f3f3f"/>
                </a:solidFill>
                <a:latin typeface="Calibri"/>
                <a:ea typeface="Calibri"/>
              </a:rPr>
              <a:t>Queremos obtener opiniones generales </a:t>
            </a:r>
            <a:endParaRPr b="0" lang="en-US" sz="28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2800" spc="-1" strike="noStrike">
                <a:solidFill>
                  <a:srgbClr val="3f3f3f"/>
                </a:solidFill>
                <a:latin typeface="Calibri"/>
                <a:ea typeface="Calibri"/>
              </a:rPr>
              <a:t>Queremos identificar problemas generales</a:t>
            </a:r>
            <a:endParaRPr b="0" lang="en-US" sz="2800" spc="-1" strike="noStrike">
              <a:solidFill>
                <a:srgbClr val="000000"/>
              </a:solidFill>
              <a:latin typeface="Arial"/>
            </a:endParaRPr>
          </a:p>
          <a:p>
            <a:pPr marL="68760" indent="0">
              <a:lnSpc>
                <a:spcPct val="85000"/>
              </a:lnSpc>
              <a:spcBef>
                <a:spcPts val="975"/>
              </a:spcBef>
              <a:buNone/>
              <a:tabLst>
                <a:tab algn="l" pos="0"/>
              </a:tabLst>
            </a:pPr>
            <a:endParaRPr b="0" lang="en-US" sz="1600" spc="-1" strike="noStrike">
              <a:solidFill>
                <a:srgbClr val="000000"/>
              </a:solidFill>
              <a:latin typeface="Arial"/>
            </a:endParaRPr>
          </a:p>
        </p:txBody>
      </p:sp>
      <p:sp>
        <p:nvSpPr>
          <p:cNvPr id="750" name="Google Shape;981;p121"/>
          <p:cNvSpPr/>
          <p:nvPr/>
        </p:nvSpPr>
        <p:spPr>
          <a:xfrm>
            <a:off x="4973040" y="18360"/>
            <a:ext cx="4131000" cy="328680"/>
          </a:xfrm>
          <a:prstGeom prst="rect">
            <a:avLst/>
          </a:prstGeom>
          <a:noFill/>
          <a:ln w="0">
            <a:noFill/>
          </a:ln>
        </p:spPr>
        <p:style>
          <a:lnRef idx="0"/>
          <a:fillRef idx="0"/>
          <a:effectRef idx="0"/>
          <a:fontRef idx="minor"/>
        </p:style>
        <p:txBody>
          <a:bodyPr anchor="ctr">
            <a:noAutofit/>
          </a:bodyPr>
          <a:p>
            <a:pPr algn="ctr">
              <a:lnSpc>
                <a:spcPct val="100000"/>
              </a:lnSpc>
              <a:tabLst>
                <a:tab algn="l" pos="0"/>
              </a:tabLst>
            </a:pPr>
            <a:r>
              <a:rPr b="0" lang="es-ES" sz="1200" spc="-1" strike="noStrike">
                <a:solidFill>
                  <a:srgbClr val="ffffff"/>
                </a:solidFill>
                <a:latin typeface="Calibri"/>
                <a:ea typeface="Calibri"/>
              </a:rPr>
              <a:t>Ingeniería de Software I  2013</a:t>
            </a:r>
            <a:endParaRPr b="0" lang="en-US" sz="1200" spc="-1" strike="noStrike">
              <a:solidFill>
                <a:srgbClr val="000000"/>
              </a:solidFill>
              <a:latin typeface="Arial"/>
            </a:endParaRPr>
          </a:p>
        </p:txBody>
      </p:sp>
    </p:spTree>
  </p:cSld>
  <p:transition spd="med">
    <p:fade/>
  </p:transition>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PlaceHolder 1"/>
          <p:cNvSpPr>
            <a:spLocks noGrp="1"/>
          </p:cNvSpPr>
          <p:nvPr>
            <p:ph type="title"/>
          </p:nvPr>
        </p:nvSpPr>
        <p:spPr>
          <a:xfrm>
            <a:off x="1101600" y="286560"/>
            <a:ext cx="10098720" cy="1450440"/>
          </a:xfrm>
          <a:prstGeom prst="rect">
            <a:avLst/>
          </a:prstGeom>
          <a:noFill/>
          <a:ln w="0">
            <a:noFill/>
          </a:ln>
        </p:spPr>
        <p:txBody>
          <a:bodyPr lIns="91440" rIns="91440" tIns="45720" bIns="45720" anchor="b">
            <a:normAutofit/>
          </a:bodyPr>
          <a:p>
            <a:pPr indent="0">
              <a:lnSpc>
                <a:spcPct val="85000"/>
              </a:lnSpc>
              <a:buNone/>
              <a:tabLst>
                <a:tab algn="l" pos="0"/>
              </a:tabLst>
            </a:pPr>
            <a:r>
              <a:rPr b="0" lang="es-ES" sz="4800" spc="-1" strike="noStrike">
                <a:solidFill>
                  <a:srgbClr val="3f3f3f"/>
                </a:solidFill>
                <a:latin typeface="Calibri"/>
                <a:ea typeface="Calibri"/>
              </a:rPr>
              <a:t>Ingeniería de Software I </a:t>
            </a:r>
            <a:endParaRPr b="0" lang="en-US" sz="4800" spc="-1" strike="noStrike">
              <a:solidFill>
                <a:srgbClr val="000000"/>
              </a:solidFill>
              <a:latin typeface="Arial"/>
            </a:endParaRPr>
          </a:p>
        </p:txBody>
      </p:sp>
      <p:sp>
        <p:nvSpPr>
          <p:cNvPr id="369" name="PlaceHolder 2"/>
          <p:cNvSpPr>
            <a:spLocks noGrp="1"/>
          </p:cNvSpPr>
          <p:nvPr>
            <p:ph/>
          </p:nvPr>
        </p:nvSpPr>
        <p:spPr>
          <a:xfrm>
            <a:off x="1101600" y="1845720"/>
            <a:ext cx="10098720" cy="4023000"/>
          </a:xfrm>
          <a:prstGeom prst="rect">
            <a:avLst/>
          </a:prstGeom>
          <a:noFill/>
          <a:ln w="0">
            <a:noFill/>
          </a:ln>
        </p:spPr>
        <p:txBody>
          <a:bodyPr lIns="0" rIns="0" tIns="45720" bIns="45720" anchor="t">
            <a:normAutofit/>
          </a:bodyPr>
          <a:p>
            <a:pPr marL="457200" indent="-343080">
              <a:lnSpc>
                <a:spcPct val="90000"/>
              </a:lnSpc>
              <a:spcBef>
                <a:spcPts val="1199"/>
              </a:spcBef>
              <a:buClr>
                <a:srgbClr val="549e39"/>
              </a:buClr>
              <a:buFont typeface="Calibri"/>
              <a:buChar char=" "/>
            </a:pPr>
            <a:r>
              <a:rPr b="0" lang="es-ES" sz="2800" spc="-1" strike="noStrike">
                <a:solidFill>
                  <a:srgbClr val="3f3f3f"/>
                </a:solidFill>
                <a:latin typeface="Calibri"/>
                <a:ea typeface="Calibri"/>
              </a:rPr>
              <a:t>Contenidos genéricos a desarrollar a lo largo del curso:</a:t>
            </a:r>
            <a:endParaRPr b="0" lang="en-US" sz="2800" spc="-1" strike="noStrike">
              <a:solidFill>
                <a:srgbClr val="000000"/>
              </a:solidFill>
              <a:latin typeface="Arial"/>
            </a:endParaRPr>
          </a:p>
          <a:p>
            <a:pPr lvl="1" marL="914400" indent="-343080">
              <a:lnSpc>
                <a:spcPct val="90000"/>
              </a:lnSpc>
              <a:spcBef>
                <a:spcPts val="201"/>
              </a:spcBef>
              <a:buClr>
                <a:srgbClr val="549e39"/>
              </a:buClr>
              <a:buFont typeface="Calibri"/>
              <a:buChar char="◦"/>
            </a:pPr>
            <a:r>
              <a:rPr b="0" lang="es-ES" sz="2800" spc="-1" strike="noStrike">
                <a:solidFill>
                  <a:srgbClr val="3f3f3f"/>
                </a:solidFill>
                <a:latin typeface="Calibri"/>
                <a:ea typeface="Calibri"/>
              </a:rPr>
              <a:t>Conceptos de Ingeniería de software. </a:t>
            </a:r>
            <a:endParaRPr b="0" lang="en-US" sz="2800" spc="-1" strike="noStrike">
              <a:solidFill>
                <a:srgbClr val="000000"/>
              </a:solidFill>
              <a:latin typeface="Arial"/>
            </a:endParaRPr>
          </a:p>
          <a:p>
            <a:pPr lvl="1" marL="914400" indent="-343080">
              <a:lnSpc>
                <a:spcPct val="90000"/>
              </a:lnSpc>
              <a:spcBef>
                <a:spcPts val="201"/>
              </a:spcBef>
              <a:buClr>
                <a:srgbClr val="549e39"/>
              </a:buClr>
              <a:buFont typeface="Calibri"/>
              <a:buChar char="◦"/>
            </a:pPr>
            <a:r>
              <a:rPr b="0" lang="es-ES" sz="2800" spc="-1" strike="noStrike">
                <a:solidFill>
                  <a:srgbClr val="3f3f3f"/>
                </a:solidFill>
                <a:latin typeface="Calibri"/>
                <a:ea typeface="Calibri"/>
              </a:rPr>
              <a:t>Requerimientos.</a:t>
            </a:r>
            <a:endParaRPr b="0" lang="en-US" sz="2800" spc="-1" strike="noStrike">
              <a:solidFill>
                <a:srgbClr val="000000"/>
              </a:solidFill>
              <a:latin typeface="Arial"/>
            </a:endParaRPr>
          </a:p>
          <a:p>
            <a:pPr lvl="1" marL="914400" indent="-343080">
              <a:lnSpc>
                <a:spcPct val="90000"/>
              </a:lnSpc>
              <a:spcBef>
                <a:spcPts val="201"/>
              </a:spcBef>
              <a:buClr>
                <a:srgbClr val="549e39"/>
              </a:buClr>
              <a:buFont typeface="Calibri"/>
              <a:buChar char="◦"/>
            </a:pPr>
            <a:r>
              <a:rPr b="0" lang="es-ES" sz="2800" spc="-1" strike="noStrike">
                <a:solidFill>
                  <a:srgbClr val="3f3f3f"/>
                </a:solidFill>
                <a:latin typeface="Calibri"/>
                <a:ea typeface="Calibri"/>
              </a:rPr>
              <a:t>Modelos de proceso.</a:t>
            </a:r>
            <a:endParaRPr b="0" lang="en-US" sz="2800" spc="-1" strike="noStrike">
              <a:solidFill>
                <a:srgbClr val="000000"/>
              </a:solidFill>
              <a:latin typeface="Arial"/>
            </a:endParaRPr>
          </a:p>
          <a:p>
            <a:pPr lvl="1" marL="914400" indent="-343080">
              <a:lnSpc>
                <a:spcPct val="90000"/>
              </a:lnSpc>
              <a:spcBef>
                <a:spcPts val="201"/>
              </a:spcBef>
              <a:buClr>
                <a:srgbClr val="549e39"/>
              </a:buClr>
              <a:buFont typeface="Calibri"/>
              <a:buChar char="◦"/>
            </a:pPr>
            <a:r>
              <a:rPr b="0" lang="es-ES" sz="2800" spc="-1" strike="noStrike">
                <a:solidFill>
                  <a:srgbClr val="3f3f3f"/>
                </a:solidFill>
                <a:latin typeface="Calibri"/>
                <a:ea typeface="Calibri"/>
              </a:rPr>
              <a:t>Calidad de software.</a:t>
            </a:r>
            <a:endParaRPr b="0" lang="en-US" sz="2800" spc="-1" strike="noStrike">
              <a:solidFill>
                <a:srgbClr val="000000"/>
              </a:solidFill>
              <a:latin typeface="Arial"/>
            </a:endParaRPr>
          </a:p>
          <a:p>
            <a:pPr marL="457200" indent="-228600">
              <a:lnSpc>
                <a:spcPct val="90000"/>
              </a:lnSpc>
              <a:spcBef>
                <a:spcPts val="1199"/>
              </a:spcBef>
              <a:buNone/>
              <a:tabLst>
                <a:tab algn="l" pos="0"/>
              </a:tabLst>
            </a:pPr>
            <a:endParaRPr b="0" lang="en-US" sz="1400" spc="-1" strike="noStrike">
              <a:solidFill>
                <a:srgbClr val="000000"/>
              </a:solidFill>
              <a:latin typeface="Arial"/>
            </a:endParaRPr>
          </a:p>
        </p:txBody>
      </p:sp>
      <p:sp>
        <p:nvSpPr>
          <p:cNvPr id="370" name="PlaceHolder 3"/>
          <p:cNvSpPr>
            <a:spLocks noGrp="1"/>
          </p:cNvSpPr>
          <p:nvPr>
            <p:ph type="sldNum" idx="101"/>
          </p:nvPr>
        </p:nvSpPr>
        <p:spPr>
          <a:xfrm>
            <a:off x="9940320" y="6459840"/>
            <a:ext cx="1316880" cy="364680"/>
          </a:xfrm>
          <a:prstGeom prst="rect">
            <a:avLst/>
          </a:prstGeom>
          <a:noFill/>
          <a:ln w="0">
            <a:noFill/>
          </a:ln>
        </p:spPr>
        <p:txBody>
          <a:bodyPr lIns="91440" rIns="91440" tIns="45720" bIns="45720" anchor="ctr">
            <a:norm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E2282FB4-B4DD-4CEE-8FCD-A068E16979E0}" type="slidenum">
              <a:rPr b="0" lang="es-ES" sz="1050" spc="-1" strike="noStrike">
                <a:solidFill>
                  <a:srgbClr val="ffffff"/>
                </a:solidFill>
                <a:latin typeface="Calibri"/>
                <a:ea typeface="Calibri"/>
              </a:rPr>
              <a:t>7</a:t>
            </a:fld>
            <a:endParaRPr b="0" lang="en-US" sz="1050" spc="-1" strike="noStrike">
              <a:solidFill>
                <a:srgbClr val="000000"/>
              </a:solidFill>
              <a:latin typeface="Times New Roman"/>
            </a:endParaRPr>
          </a:p>
        </p:txBody>
      </p:sp>
    </p:spTree>
  </p:cSld>
  <p:transition spd="med">
    <p:fade/>
  </p:transition>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51" name="Google Shape;986;p122" descr="http://www.latitudperiodico.com.ar/imagenes/dibujito_entrevistas.jpg"/>
          <p:cNvPicPr/>
          <p:nvPr/>
        </p:nvPicPr>
        <p:blipFill>
          <a:blip r:embed="rId1"/>
          <a:stretch/>
        </p:blipFill>
        <p:spPr>
          <a:xfrm>
            <a:off x="8391600" y="3992400"/>
            <a:ext cx="2828520" cy="2133360"/>
          </a:xfrm>
          <a:prstGeom prst="rect">
            <a:avLst/>
          </a:prstGeom>
          <a:ln w="0">
            <a:noFill/>
          </a:ln>
          <a:effectLst>
            <a:outerShdw algn="tl" blurRad="291960" dir="2700000" dist="139498" rotWithShape="0">
              <a:srgbClr val="333333">
                <a:alpha val="63000"/>
              </a:srgbClr>
            </a:outerShdw>
          </a:effectLst>
        </p:spPr>
      </p:pic>
      <p:sp>
        <p:nvSpPr>
          <p:cNvPr id="752" name="PlaceHolder 1"/>
          <p:cNvSpPr>
            <a:spLocks noGrp="1"/>
          </p:cNvSpPr>
          <p:nvPr>
            <p:ph type="title"/>
          </p:nvPr>
        </p:nvSpPr>
        <p:spPr>
          <a:xfrm>
            <a:off x="626040" y="643320"/>
            <a:ext cx="10815840" cy="1128960"/>
          </a:xfrm>
          <a:prstGeom prst="rect">
            <a:avLst/>
          </a:prstGeom>
          <a:noFill/>
          <a:ln w="0">
            <a:noFill/>
          </a:ln>
        </p:spPr>
        <p:txBody>
          <a:bodyPr lIns="91440" rIns="91440" tIns="45720" bIns="45720" anchor="ctr">
            <a:normAutofit/>
          </a:bodyPr>
          <a:p>
            <a:pPr indent="0">
              <a:lnSpc>
                <a:spcPct val="85000"/>
              </a:lnSpc>
              <a:buNone/>
              <a:tabLst>
                <a:tab algn="l" pos="0"/>
              </a:tabLst>
            </a:pPr>
            <a:r>
              <a:rPr b="1" lang="es-ES" sz="4000" spc="-1" strike="noStrike">
                <a:solidFill>
                  <a:srgbClr val="3f3f3f"/>
                </a:solidFill>
                <a:latin typeface="Calibri"/>
                <a:ea typeface="Calibri"/>
              </a:rPr>
              <a:t>Entrevistas</a:t>
            </a:r>
            <a:endParaRPr b="0" lang="en-US" sz="4000" spc="-1" strike="noStrike">
              <a:solidFill>
                <a:srgbClr val="000000"/>
              </a:solidFill>
              <a:latin typeface="Arial"/>
            </a:endParaRPr>
          </a:p>
        </p:txBody>
      </p:sp>
      <p:sp>
        <p:nvSpPr>
          <p:cNvPr id="753" name="PlaceHolder 2"/>
          <p:cNvSpPr>
            <a:spLocks noGrp="1"/>
          </p:cNvSpPr>
          <p:nvPr>
            <p:ph type="sldNum" idx="164"/>
          </p:nvPr>
        </p:nvSpPr>
        <p:spPr>
          <a:xfrm>
            <a:off x="9286560" y="2852640"/>
            <a:ext cx="2937600" cy="1048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C12ABDE8-2B24-4EB0-A2E0-01C2D9C28332}" type="slidenum">
              <a:rPr b="0" lang="es-ES" sz="1050" spc="-1" strike="noStrike">
                <a:solidFill>
                  <a:srgbClr val="ffffff"/>
                </a:solidFill>
                <a:latin typeface="Calibri"/>
                <a:ea typeface="Calibri"/>
              </a:rPr>
              <a:t>&lt;number&gt;</a:t>
            </a:fld>
            <a:endParaRPr b="0" lang="en-US" sz="1050" spc="-1" strike="noStrike">
              <a:solidFill>
                <a:srgbClr val="000000"/>
              </a:solidFill>
              <a:latin typeface="Times New Roman"/>
            </a:endParaRPr>
          </a:p>
        </p:txBody>
      </p:sp>
      <p:sp>
        <p:nvSpPr>
          <p:cNvPr id="754" name="PlaceHolder 3"/>
          <p:cNvSpPr>
            <a:spLocks noGrp="1"/>
          </p:cNvSpPr>
          <p:nvPr>
            <p:ph/>
          </p:nvPr>
        </p:nvSpPr>
        <p:spPr>
          <a:xfrm>
            <a:off x="626040" y="1902600"/>
            <a:ext cx="9832320" cy="4478400"/>
          </a:xfrm>
          <a:prstGeom prst="rect">
            <a:avLst/>
          </a:prstGeom>
          <a:noFill/>
          <a:ln w="0">
            <a:noFill/>
          </a:ln>
        </p:spPr>
        <p:txBody>
          <a:bodyPr lIns="91440" rIns="91440" tIns="45720" bIns="45720" anchor="t">
            <a:normAutofit/>
          </a:bodyPr>
          <a:p>
            <a:pPr marL="68760" indent="-68760">
              <a:lnSpc>
                <a:spcPct val="85000"/>
              </a:lnSpc>
              <a:buClr>
                <a:srgbClr val="c00000"/>
              </a:buClr>
              <a:buFont typeface="Arial"/>
              <a:buChar char="»"/>
            </a:pPr>
            <a:r>
              <a:rPr b="0" lang="es-ES" sz="2800" spc="-1" strike="noStrike">
                <a:solidFill>
                  <a:srgbClr val="3f3f3f"/>
                </a:solidFill>
                <a:latin typeface="Calibri"/>
                <a:ea typeface="Calibri"/>
              </a:rPr>
              <a:t>Técnica de exploración mediante la cual el analista de sistemas recolecta información de las personas a través de la interacción cara a cara.</a:t>
            </a:r>
            <a:endParaRPr b="0" lang="en-US" sz="2800" spc="-1" strike="noStrike">
              <a:solidFill>
                <a:srgbClr val="000000"/>
              </a:solidFill>
              <a:latin typeface="Arial"/>
            </a:endParaRPr>
          </a:p>
          <a:p>
            <a:pPr marL="68760" indent="-68760">
              <a:lnSpc>
                <a:spcPct val="85000"/>
              </a:lnSpc>
              <a:spcBef>
                <a:spcPts val="975"/>
              </a:spcBef>
              <a:buClr>
                <a:srgbClr val="c00000"/>
              </a:buClr>
              <a:buFont typeface="Arial"/>
              <a:buChar char="»"/>
            </a:pPr>
            <a:r>
              <a:rPr b="0" lang="es-ES" sz="2800" spc="-1" strike="noStrike">
                <a:solidFill>
                  <a:srgbClr val="3f3f3f"/>
                </a:solidFill>
                <a:latin typeface="Calibri"/>
                <a:ea typeface="Calibri"/>
              </a:rPr>
              <a:t>Es una conversación con un propósito específico, que se basa en un formato de preguntas y respuestas en general.</a:t>
            </a:r>
            <a:endParaRPr b="0" lang="en-US" sz="2800" spc="-1" strike="noStrike">
              <a:solidFill>
                <a:srgbClr val="000000"/>
              </a:solidFill>
              <a:latin typeface="Arial"/>
            </a:endParaRPr>
          </a:p>
          <a:p>
            <a:pPr marL="68760" indent="-68760">
              <a:lnSpc>
                <a:spcPct val="85000"/>
              </a:lnSpc>
              <a:spcBef>
                <a:spcPts val="975"/>
              </a:spcBef>
              <a:buClr>
                <a:srgbClr val="c00000"/>
              </a:buClr>
              <a:buFont typeface="Arial"/>
              <a:buChar char="»"/>
            </a:pPr>
            <a:r>
              <a:rPr b="0" lang="es-ES" sz="2800" spc="-1" strike="noStrike">
                <a:solidFill>
                  <a:srgbClr val="3f3f3f"/>
                </a:solidFill>
                <a:latin typeface="Calibri"/>
                <a:ea typeface="Calibri"/>
              </a:rPr>
              <a:t>Conocer opiniones y sentimientos del entrevistado.</a:t>
            </a:r>
            <a:endParaRPr b="0" lang="en-US" sz="2800" spc="-1" strike="noStrike">
              <a:solidFill>
                <a:srgbClr val="000000"/>
              </a:solidFill>
              <a:latin typeface="Arial"/>
            </a:endParaRPr>
          </a:p>
        </p:txBody>
      </p:sp>
      <p:sp>
        <p:nvSpPr>
          <p:cNvPr id="755" name="Google Shape;990;p122"/>
          <p:cNvSpPr/>
          <p:nvPr/>
        </p:nvSpPr>
        <p:spPr>
          <a:xfrm>
            <a:off x="4973040" y="18360"/>
            <a:ext cx="4131000" cy="328680"/>
          </a:xfrm>
          <a:prstGeom prst="rect">
            <a:avLst/>
          </a:prstGeom>
          <a:noFill/>
          <a:ln w="0">
            <a:noFill/>
          </a:ln>
        </p:spPr>
        <p:style>
          <a:lnRef idx="0"/>
          <a:fillRef idx="0"/>
          <a:effectRef idx="0"/>
          <a:fontRef idx="minor"/>
        </p:style>
        <p:txBody>
          <a:bodyPr anchor="ctr">
            <a:noAutofit/>
          </a:bodyPr>
          <a:p>
            <a:pPr algn="ctr">
              <a:lnSpc>
                <a:spcPct val="100000"/>
              </a:lnSpc>
              <a:tabLst>
                <a:tab algn="l" pos="0"/>
              </a:tabLst>
            </a:pPr>
            <a:r>
              <a:rPr b="0" lang="es-ES" sz="1200" spc="-1" strike="noStrike">
                <a:solidFill>
                  <a:srgbClr val="ffffff"/>
                </a:solidFill>
                <a:latin typeface="Calibri"/>
                <a:ea typeface="Calibri"/>
              </a:rPr>
              <a:t>Ingeniería de Software I  2013</a:t>
            </a:r>
            <a:endParaRPr b="0" lang="en-US" sz="1200" spc="-1" strike="noStrike">
              <a:solidFill>
                <a:srgbClr val="000000"/>
              </a:solidFill>
              <a:latin typeface="Arial"/>
            </a:endParaRPr>
          </a:p>
        </p:txBody>
      </p:sp>
    </p:spTree>
  </p:cSld>
  <p:transition spd="med">
    <p:fade/>
  </p:transition>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6" name="PlaceHolder 1"/>
          <p:cNvSpPr>
            <a:spLocks noGrp="1"/>
          </p:cNvSpPr>
          <p:nvPr>
            <p:ph type="sldNum" idx="165"/>
          </p:nvPr>
        </p:nvSpPr>
        <p:spPr>
          <a:xfrm>
            <a:off x="9286560" y="2852640"/>
            <a:ext cx="2937600" cy="1048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CB5FD41D-2BB2-4D5B-B5BF-506556A0935A}" type="slidenum">
              <a:rPr b="0" lang="es-ES" sz="1050" spc="-1" strike="noStrike">
                <a:solidFill>
                  <a:srgbClr val="ffffff"/>
                </a:solidFill>
                <a:latin typeface="Calibri"/>
                <a:ea typeface="Calibri"/>
              </a:rPr>
              <a:t>&lt;number&gt;</a:t>
            </a:fld>
            <a:endParaRPr b="0" lang="en-US" sz="1050" spc="-1" strike="noStrike">
              <a:solidFill>
                <a:srgbClr val="000000"/>
              </a:solidFill>
              <a:latin typeface="Times New Roman"/>
            </a:endParaRPr>
          </a:p>
        </p:txBody>
      </p:sp>
      <p:sp>
        <p:nvSpPr>
          <p:cNvPr id="757" name="PlaceHolder 2"/>
          <p:cNvSpPr>
            <a:spLocks noGrp="1"/>
          </p:cNvSpPr>
          <p:nvPr>
            <p:ph/>
          </p:nvPr>
        </p:nvSpPr>
        <p:spPr>
          <a:xfrm>
            <a:off x="626040" y="1902600"/>
            <a:ext cx="9832320" cy="4478400"/>
          </a:xfrm>
          <a:prstGeom prst="rect">
            <a:avLst/>
          </a:prstGeom>
          <a:noFill/>
          <a:ln w="0">
            <a:noFill/>
          </a:ln>
        </p:spPr>
        <p:txBody>
          <a:bodyPr lIns="91440" rIns="91440" tIns="45720" bIns="45720" anchor="t">
            <a:normAutofit/>
          </a:bodyPr>
          <a:p>
            <a:pPr marL="68760" indent="-68760">
              <a:lnSpc>
                <a:spcPct val="85000"/>
              </a:lnSpc>
              <a:buClr>
                <a:srgbClr val="c00000"/>
              </a:buClr>
              <a:buFont typeface="Arial"/>
              <a:buChar char="»"/>
            </a:pPr>
            <a:r>
              <a:rPr b="0" lang="es-ES" sz="2000" spc="-1" strike="noStrike">
                <a:solidFill>
                  <a:srgbClr val="3f3f3f"/>
                </a:solidFill>
                <a:latin typeface="Calibri"/>
                <a:ea typeface="Calibri"/>
              </a:rPr>
              <a:t>Tipo de información obtenida</a:t>
            </a:r>
            <a:endParaRPr b="0" lang="en-US" sz="2000" spc="-1" strike="noStrike">
              <a:solidFill>
                <a:srgbClr val="000000"/>
              </a:solidFill>
              <a:latin typeface="Arial"/>
            </a:endParaRPr>
          </a:p>
        </p:txBody>
      </p:sp>
      <p:graphicFrame>
        <p:nvGraphicFramePr>
          <p:cNvPr id="758" name="Google Shape;997;p123"/>
          <p:cNvGraphicFramePr/>
          <p:nvPr/>
        </p:nvGraphicFramePr>
        <p:xfrm>
          <a:off x="5661720" y="2952720"/>
          <a:ext cx="4434480" cy="3190680"/>
        </p:xfrm>
        <a:graphic>
          <a:graphicData uri="http://schemas.openxmlformats.org/presentationml/2006/ole">
            <p:oleObj r:id="rId1" spid="">
              <p:embed/>
              <p:pic>
                <p:nvPicPr>
                  <p:cNvPr id="759" name="Google Shape;997;p123" descr=""/>
                  <p:cNvPicPr/>
                  <p:nvPr/>
                </p:nvPicPr>
                <p:blipFill>
                  <a:blip r:embed="rId2"/>
                  <a:stretch/>
                </p:blipFill>
                <p:spPr>
                  <a:xfrm>
                    <a:off x="5661720" y="2952720"/>
                    <a:ext cx="4434480" cy="3190680"/>
                  </a:xfrm>
                  <a:prstGeom prst="rect">
                    <a:avLst/>
                  </a:prstGeom>
                  <a:ln w="0">
                    <a:noFill/>
                  </a:ln>
                </p:spPr>
              </p:pic>
            </p:oleObj>
          </a:graphicData>
        </a:graphic>
      </p:graphicFrame>
      <p:sp>
        <p:nvSpPr>
          <p:cNvPr id="760" name="Google Shape;998;p123"/>
          <p:cNvSpPr/>
          <p:nvPr/>
        </p:nvSpPr>
        <p:spPr>
          <a:xfrm>
            <a:off x="5924160" y="3576960"/>
            <a:ext cx="1217160" cy="301680"/>
          </a:xfrm>
          <a:prstGeom prst="rect">
            <a:avLst/>
          </a:prstGeom>
          <a:noFill/>
          <a:ln w="0">
            <a:noFill/>
          </a:ln>
        </p:spPr>
        <p:style>
          <a:lnRef idx="0"/>
          <a:fillRef idx="0"/>
          <a:effectRef idx="0"/>
          <a:fontRef idx="minor"/>
        </p:style>
        <p:txBody>
          <a:bodyPr lIns="90360" rIns="90360" tIns="44280" bIns="44280" anchor="t">
            <a:spAutoFit/>
          </a:bodyPr>
          <a:p>
            <a:pPr>
              <a:lnSpc>
                <a:spcPct val="100000"/>
              </a:lnSpc>
              <a:tabLst>
                <a:tab algn="l" pos="0"/>
              </a:tabLst>
            </a:pPr>
            <a:r>
              <a:rPr b="1" lang="es-ES" sz="1400" spc="-1" strike="noStrike">
                <a:solidFill>
                  <a:schemeClr val="dk1"/>
                </a:solidFill>
                <a:latin typeface="Calibri"/>
                <a:ea typeface="Calibri"/>
              </a:rPr>
              <a:t>OPINIONES</a:t>
            </a:r>
            <a:endParaRPr b="0" lang="en-US" sz="1400" spc="-1" strike="noStrike">
              <a:solidFill>
                <a:srgbClr val="000000"/>
              </a:solidFill>
              <a:latin typeface="Arial"/>
            </a:endParaRPr>
          </a:p>
        </p:txBody>
      </p:sp>
      <p:sp>
        <p:nvSpPr>
          <p:cNvPr id="761" name="Google Shape;999;p123"/>
          <p:cNvSpPr/>
          <p:nvPr/>
        </p:nvSpPr>
        <p:spPr>
          <a:xfrm>
            <a:off x="7595640" y="4919400"/>
            <a:ext cx="1633320" cy="301680"/>
          </a:xfrm>
          <a:prstGeom prst="rect">
            <a:avLst/>
          </a:prstGeom>
          <a:noFill/>
          <a:ln w="0">
            <a:noFill/>
          </a:ln>
        </p:spPr>
        <p:style>
          <a:lnRef idx="0"/>
          <a:fillRef idx="0"/>
          <a:effectRef idx="0"/>
          <a:fontRef idx="minor"/>
        </p:style>
        <p:txBody>
          <a:bodyPr lIns="90360" rIns="90360" tIns="44280" bIns="44280" anchor="t">
            <a:spAutoFit/>
          </a:bodyPr>
          <a:p>
            <a:pPr>
              <a:lnSpc>
                <a:spcPct val="100000"/>
              </a:lnSpc>
              <a:tabLst>
                <a:tab algn="l" pos="0"/>
              </a:tabLst>
            </a:pPr>
            <a:r>
              <a:rPr b="1" lang="es-ES" sz="1400" spc="-1" strike="noStrike">
                <a:solidFill>
                  <a:schemeClr val="dk1"/>
                </a:solidFill>
                <a:latin typeface="Calibri"/>
                <a:ea typeface="Calibri"/>
              </a:rPr>
              <a:t>SENTIMIENTOS</a:t>
            </a:r>
            <a:endParaRPr b="0" lang="en-US" sz="1400" spc="-1" strike="noStrike">
              <a:solidFill>
                <a:srgbClr val="000000"/>
              </a:solidFill>
              <a:latin typeface="Arial"/>
            </a:endParaRPr>
          </a:p>
        </p:txBody>
      </p:sp>
      <p:sp>
        <p:nvSpPr>
          <p:cNvPr id="762" name="Google Shape;1000;p123"/>
          <p:cNvSpPr/>
          <p:nvPr/>
        </p:nvSpPr>
        <p:spPr>
          <a:xfrm>
            <a:off x="7650360" y="3663720"/>
            <a:ext cx="1453680" cy="301680"/>
          </a:xfrm>
          <a:prstGeom prst="rect">
            <a:avLst/>
          </a:prstGeom>
          <a:noFill/>
          <a:ln w="0">
            <a:noFill/>
          </a:ln>
        </p:spPr>
        <p:style>
          <a:lnRef idx="0"/>
          <a:fillRef idx="0"/>
          <a:effectRef idx="0"/>
          <a:fontRef idx="minor"/>
        </p:style>
        <p:txBody>
          <a:bodyPr lIns="90360" rIns="90360" tIns="44280" bIns="44280" anchor="t">
            <a:spAutoFit/>
          </a:bodyPr>
          <a:p>
            <a:pPr>
              <a:lnSpc>
                <a:spcPct val="100000"/>
              </a:lnSpc>
              <a:tabLst>
                <a:tab algn="l" pos="0"/>
              </a:tabLst>
            </a:pPr>
            <a:r>
              <a:rPr b="1" lang="es-ES" sz="1400" spc="-1" strike="noStrike">
                <a:solidFill>
                  <a:schemeClr val="dk1"/>
                </a:solidFill>
                <a:latin typeface="Calibri"/>
                <a:ea typeface="Calibri"/>
              </a:rPr>
              <a:t>OBJETIVOS</a:t>
            </a:r>
            <a:endParaRPr b="0" lang="en-US" sz="1400" spc="-1" strike="noStrike">
              <a:solidFill>
                <a:srgbClr val="000000"/>
              </a:solidFill>
              <a:latin typeface="Arial"/>
            </a:endParaRPr>
          </a:p>
        </p:txBody>
      </p:sp>
      <p:sp>
        <p:nvSpPr>
          <p:cNvPr id="763" name="Google Shape;1001;p123"/>
          <p:cNvSpPr/>
          <p:nvPr/>
        </p:nvSpPr>
        <p:spPr>
          <a:xfrm>
            <a:off x="5738040" y="4811760"/>
            <a:ext cx="1617480" cy="515160"/>
          </a:xfrm>
          <a:prstGeom prst="rect">
            <a:avLst/>
          </a:prstGeom>
          <a:noFill/>
          <a:ln w="0">
            <a:noFill/>
          </a:ln>
        </p:spPr>
        <p:style>
          <a:lnRef idx="0"/>
          <a:fillRef idx="0"/>
          <a:effectRef idx="0"/>
          <a:fontRef idx="minor"/>
        </p:style>
        <p:txBody>
          <a:bodyPr lIns="90360" rIns="90360" tIns="44280" bIns="44280" anchor="t">
            <a:spAutoFit/>
          </a:bodyPr>
          <a:p>
            <a:pPr>
              <a:lnSpc>
                <a:spcPct val="100000"/>
              </a:lnSpc>
              <a:tabLst>
                <a:tab algn="l" pos="0"/>
              </a:tabLst>
            </a:pPr>
            <a:r>
              <a:rPr b="1" lang="es-ES" sz="1400" spc="-1" strike="noStrike">
                <a:solidFill>
                  <a:schemeClr val="dk1"/>
                </a:solidFill>
                <a:latin typeface="Calibri"/>
                <a:ea typeface="Calibri"/>
              </a:rPr>
              <a:t>PROCEDIM. INFORMALES</a:t>
            </a:r>
            <a:endParaRPr b="0" lang="en-US" sz="1400" spc="-1" strike="noStrike">
              <a:solidFill>
                <a:srgbClr val="000000"/>
              </a:solidFill>
              <a:latin typeface="Arial"/>
            </a:endParaRPr>
          </a:p>
        </p:txBody>
      </p:sp>
      <p:sp>
        <p:nvSpPr>
          <p:cNvPr id="764" name="Google Shape;1002;p123"/>
          <p:cNvSpPr/>
          <p:nvPr/>
        </p:nvSpPr>
        <p:spPr>
          <a:xfrm>
            <a:off x="3011760" y="2493000"/>
            <a:ext cx="2385360" cy="2952000"/>
          </a:xfrm>
          <a:prstGeom prst="curvedRightArrow">
            <a:avLst>
              <a:gd name="adj1" fmla="val 24776"/>
              <a:gd name="adj2" fmla="val 65185"/>
              <a:gd name="adj3" fmla="val 33333"/>
            </a:avLst>
          </a:prstGeom>
          <a:solidFill>
            <a:schemeClr val="accent2"/>
          </a:solidFill>
          <a:ln w="9525">
            <a:solidFill>
              <a:srgbClr val="000000"/>
            </a:solidFill>
            <a:miter/>
          </a:ln>
        </p:spPr>
        <p:style>
          <a:lnRef idx="0"/>
          <a:fillRef idx="0"/>
          <a:effectRef idx="0"/>
          <a:fontRef idx="minor"/>
        </p:style>
        <p:txBody>
          <a:bodyPr anchor="ctr">
            <a:noAutofit/>
          </a:bodyPr>
          <a:p>
            <a:pPr>
              <a:lnSpc>
                <a:spcPct val="100000"/>
              </a:lnSpc>
              <a:tabLst>
                <a:tab algn="l" pos="0"/>
              </a:tabLst>
            </a:pPr>
            <a:endParaRPr b="0" lang="en-US" sz="1800" spc="-1" strike="noStrike">
              <a:solidFill>
                <a:schemeClr val="dk1"/>
              </a:solidFill>
              <a:latin typeface="Calibri"/>
              <a:ea typeface="Calibri"/>
            </a:endParaRPr>
          </a:p>
        </p:txBody>
      </p:sp>
      <p:sp>
        <p:nvSpPr>
          <p:cNvPr id="765" name="Google Shape;1003;p123"/>
          <p:cNvSpPr/>
          <p:nvPr/>
        </p:nvSpPr>
        <p:spPr>
          <a:xfrm>
            <a:off x="4973040" y="18360"/>
            <a:ext cx="4131000" cy="328680"/>
          </a:xfrm>
          <a:prstGeom prst="rect">
            <a:avLst/>
          </a:prstGeom>
          <a:noFill/>
          <a:ln w="0">
            <a:noFill/>
          </a:ln>
        </p:spPr>
        <p:style>
          <a:lnRef idx="0"/>
          <a:fillRef idx="0"/>
          <a:effectRef idx="0"/>
          <a:fontRef idx="minor"/>
        </p:style>
        <p:txBody>
          <a:bodyPr anchor="ctr">
            <a:noAutofit/>
          </a:bodyPr>
          <a:p>
            <a:pPr algn="ctr">
              <a:lnSpc>
                <a:spcPct val="100000"/>
              </a:lnSpc>
              <a:tabLst>
                <a:tab algn="l" pos="0"/>
              </a:tabLst>
            </a:pPr>
            <a:r>
              <a:rPr b="0" lang="es-ES" sz="1200" spc="-1" strike="noStrike">
                <a:solidFill>
                  <a:srgbClr val="ffffff"/>
                </a:solidFill>
                <a:latin typeface="Calibri"/>
                <a:ea typeface="Calibri"/>
              </a:rPr>
              <a:t>Ingeniería de Software I  2013</a:t>
            </a:r>
            <a:endParaRPr b="0" lang="en-US" sz="1200" spc="-1" strike="noStrike">
              <a:solidFill>
                <a:srgbClr val="000000"/>
              </a:solidFill>
              <a:latin typeface="Arial"/>
            </a:endParaRPr>
          </a:p>
        </p:txBody>
      </p:sp>
      <p:sp>
        <p:nvSpPr>
          <p:cNvPr id="766" name="PlaceHolder 3"/>
          <p:cNvSpPr>
            <a:spLocks noGrp="1"/>
          </p:cNvSpPr>
          <p:nvPr>
            <p:ph type="title"/>
          </p:nvPr>
        </p:nvSpPr>
        <p:spPr>
          <a:xfrm>
            <a:off x="648000" y="116640"/>
            <a:ext cx="10815840" cy="1128960"/>
          </a:xfrm>
          <a:prstGeom prst="rect">
            <a:avLst/>
          </a:prstGeom>
          <a:noFill/>
          <a:ln w="0">
            <a:noFill/>
          </a:ln>
        </p:spPr>
        <p:txBody>
          <a:bodyPr lIns="91440" rIns="91440" tIns="45720" bIns="45720" anchor="b">
            <a:normAutofit/>
          </a:bodyPr>
          <a:p>
            <a:pPr indent="0">
              <a:buNone/>
            </a:pPr>
            <a:endParaRPr b="0" lang="en-US" sz="3000" spc="-1" strike="noStrike">
              <a:solidFill>
                <a:srgbClr val="3f3f3f"/>
              </a:solidFill>
              <a:latin typeface="Calibri"/>
              <a:ea typeface="Calibri"/>
            </a:endParaRPr>
          </a:p>
        </p:txBody>
      </p:sp>
      <p:sp>
        <p:nvSpPr>
          <p:cNvPr id="767" name="Google Shape;1005;p123"/>
          <p:cNvSpPr/>
          <p:nvPr/>
        </p:nvSpPr>
        <p:spPr>
          <a:xfrm>
            <a:off x="626040" y="643320"/>
            <a:ext cx="10815840" cy="1128960"/>
          </a:xfrm>
          <a:prstGeom prst="rect">
            <a:avLst/>
          </a:prstGeom>
          <a:noFill/>
          <a:ln w="0">
            <a:noFill/>
          </a:ln>
        </p:spPr>
        <p:style>
          <a:lnRef idx="0"/>
          <a:fillRef idx="0"/>
          <a:effectRef idx="0"/>
          <a:fontRef idx="minor"/>
        </p:style>
        <p:txBody>
          <a:bodyPr anchor="ctr">
            <a:normAutofit/>
          </a:bodyPr>
          <a:p>
            <a:pPr>
              <a:lnSpc>
                <a:spcPct val="85000"/>
              </a:lnSpc>
              <a:tabLst>
                <a:tab algn="l" pos="0"/>
              </a:tabLst>
            </a:pPr>
            <a:r>
              <a:rPr b="1" lang="es-ES" sz="4000" spc="-1" strike="noStrike">
                <a:solidFill>
                  <a:srgbClr val="3f3f3f"/>
                </a:solidFill>
                <a:latin typeface="Calibri"/>
                <a:ea typeface="Calibri"/>
              </a:rPr>
              <a:t>Entrevistas</a:t>
            </a:r>
            <a:endParaRPr b="0" lang="en-US" sz="4000" spc="-1" strike="noStrike">
              <a:solidFill>
                <a:srgbClr val="000000"/>
              </a:solidFill>
              <a:latin typeface="Arial"/>
            </a:endParaRPr>
          </a:p>
        </p:txBody>
      </p:sp>
    </p:spTree>
  </p:cSld>
  <p:transition spd="med">
    <p:fade/>
  </p:transition>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8" name="PlaceHolder 1"/>
          <p:cNvSpPr>
            <a:spLocks noGrp="1"/>
          </p:cNvSpPr>
          <p:nvPr>
            <p:ph type="sldNum" idx="166"/>
          </p:nvPr>
        </p:nvSpPr>
        <p:spPr>
          <a:xfrm>
            <a:off x="9286560" y="2852640"/>
            <a:ext cx="2937600" cy="1048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5F4128C5-9F7F-4598-AC63-86928CF53AA9}" type="slidenum">
              <a:rPr b="0" lang="es-ES" sz="1050" spc="-1" strike="noStrike">
                <a:solidFill>
                  <a:srgbClr val="ffffff"/>
                </a:solidFill>
                <a:latin typeface="Calibri"/>
                <a:ea typeface="Calibri"/>
              </a:rPr>
              <a:t>&lt;number&gt;</a:t>
            </a:fld>
            <a:endParaRPr b="0" lang="en-US" sz="1050" spc="-1" strike="noStrike">
              <a:solidFill>
                <a:srgbClr val="000000"/>
              </a:solidFill>
              <a:latin typeface="Times New Roman"/>
            </a:endParaRPr>
          </a:p>
        </p:txBody>
      </p:sp>
      <p:sp>
        <p:nvSpPr>
          <p:cNvPr id="769" name="PlaceHolder 2"/>
          <p:cNvSpPr>
            <a:spLocks noGrp="1"/>
          </p:cNvSpPr>
          <p:nvPr>
            <p:ph/>
          </p:nvPr>
        </p:nvSpPr>
        <p:spPr>
          <a:xfrm>
            <a:off x="626040" y="1902600"/>
            <a:ext cx="9832320" cy="4478400"/>
          </a:xfrm>
          <a:prstGeom prst="rect">
            <a:avLst/>
          </a:prstGeom>
          <a:noFill/>
          <a:ln w="0">
            <a:noFill/>
          </a:ln>
        </p:spPr>
        <p:txBody>
          <a:bodyPr lIns="91440" rIns="91440" tIns="45720" bIns="45720" anchor="t">
            <a:normAutofit/>
          </a:bodyPr>
          <a:p>
            <a:pPr marL="68760" indent="-68760">
              <a:lnSpc>
                <a:spcPct val="75000"/>
              </a:lnSpc>
              <a:buClr>
                <a:srgbClr val="c00000"/>
              </a:buClr>
              <a:buFont typeface="Arial"/>
              <a:buChar char="»"/>
            </a:pPr>
            <a:r>
              <a:rPr b="0" lang="es-ES" sz="3000" spc="-1" strike="noStrike">
                <a:solidFill>
                  <a:srgbClr val="3f3f3f"/>
                </a:solidFill>
                <a:latin typeface="Calibri"/>
                <a:ea typeface="Calibri"/>
              </a:rPr>
              <a:t>Ventajas</a:t>
            </a:r>
            <a:endParaRPr b="0" lang="en-US" sz="3000" spc="-1" strike="noStrike">
              <a:solidFill>
                <a:srgbClr val="000000"/>
              </a:solidFill>
              <a:latin typeface="Arial"/>
            </a:endParaRPr>
          </a:p>
          <a:p>
            <a:pPr lvl="1" marL="260640" indent="-257040">
              <a:lnSpc>
                <a:spcPct val="75000"/>
              </a:lnSpc>
              <a:spcBef>
                <a:spcPts val="451"/>
              </a:spcBef>
              <a:buClr>
                <a:srgbClr val="262626"/>
              </a:buClr>
              <a:buFont typeface="Calibri"/>
              <a:buChar char=" "/>
            </a:pPr>
            <a:r>
              <a:rPr b="0" lang="es-ES" sz="2600" spc="-1" strike="noStrike">
                <a:solidFill>
                  <a:srgbClr val="3f3f3f"/>
                </a:solidFill>
                <a:latin typeface="Calibri"/>
                <a:ea typeface="Calibri"/>
              </a:rPr>
              <a:t>El entrevistado se siente incluido en el proyecto</a:t>
            </a:r>
            <a:endParaRPr b="0" lang="en-US" sz="2600" spc="-1" strike="noStrike">
              <a:solidFill>
                <a:srgbClr val="000000"/>
              </a:solidFill>
              <a:latin typeface="Arial"/>
            </a:endParaRPr>
          </a:p>
          <a:p>
            <a:pPr lvl="1" marL="260640" indent="-257040">
              <a:lnSpc>
                <a:spcPct val="75000"/>
              </a:lnSpc>
              <a:spcBef>
                <a:spcPts val="451"/>
              </a:spcBef>
              <a:buClr>
                <a:srgbClr val="262626"/>
              </a:buClr>
              <a:buFont typeface="Calibri"/>
              <a:buChar char=" "/>
            </a:pPr>
            <a:r>
              <a:rPr b="0" lang="es-ES" sz="2600" spc="-1" strike="noStrike">
                <a:solidFill>
                  <a:srgbClr val="3f3f3f"/>
                </a:solidFill>
                <a:latin typeface="Calibri"/>
                <a:ea typeface="Calibri"/>
              </a:rPr>
              <a:t>Es posible obtener una retroalimentación del encuestado</a:t>
            </a:r>
            <a:endParaRPr b="0" lang="en-US" sz="2600" spc="-1" strike="noStrike">
              <a:solidFill>
                <a:srgbClr val="000000"/>
              </a:solidFill>
              <a:latin typeface="Arial"/>
            </a:endParaRPr>
          </a:p>
          <a:p>
            <a:pPr lvl="1" marL="260640" indent="-257040">
              <a:lnSpc>
                <a:spcPct val="75000"/>
              </a:lnSpc>
              <a:spcBef>
                <a:spcPts val="451"/>
              </a:spcBef>
              <a:buClr>
                <a:srgbClr val="262626"/>
              </a:buClr>
              <a:buFont typeface="Calibri"/>
              <a:buChar char=" "/>
            </a:pPr>
            <a:r>
              <a:rPr b="0" lang="es-ES" sz="2600" spc="-1" strike="noStrike">
                <a:solidFill>
                  <a:srgbClr val="3f3f3f"/>
                </a:solidFill>
                <a:latin typeface="Calibri"/>
                <a:ea typeface="Calibri"/>
              </a:rPr>
              <a:t>Es posible adaptar las preguntas de acuerdo al entrevistado</a:t>
            </a:r>
            <a:endParaRPr b="0" lang="en-US" sz="2600" spc="-1" strike="noStrike">
              <a:solidFill>
                <a:srgbClr val="000000"/>
              </a:solidFill>
              <a:latin typeface="Arial"/>
            </a:endParaRPr>
          </a:p>
          <a:p>
            <a:pPr lvl="1" marL="260640" indent="-257040">
              <a:lnSpc>
                <a:spcPct val="75000"/>
              </a:lnSpc>
              <a:spcBef>
                <a:spcPts val="451"/>
              </a:spcBef>
              <a:buClr>
                <a:srgbClr val="262626"/>
              </a:buClr>
              <a:buFont typeface="Calibri"/>
              <a:buChar char=" "/>
            </a:pPr>
            <a:r>
              <a:rPr b="0" lang="es-ES" sz="2600" spc="-1" strike="noStrike">
                <a:solidFill>
                  <a:srgbClr val="3f3f3f"/>
                </a:solidFill>
                <a:latin typeface="Calibri"/>
                <a:ea typeface="Calibri"/>
              </a:rPr>
              <a:t>Información no verbal observando las acciones y expresiones del entrevistado</a:t>
            </a:r>
            <a:endParaRPr b="0" lang="en-US" sz="2600" spc="-1" strike="noStrike">
              <a:solidFill>
                <a:srgbClr val="000000"/>
              </a:solidFill>
              <a:latin typeface="Arial"/>
            </a:endParaRPr>
          </a:p>
          <a:p>
            <a:pPr marL="68760" indent="-68760">
              <a:lnSpc>
                <a:spcPct val="75000"/>
              </a:lnSpc>
              <a:spcBef>
                <a:spcPts val="975"/>
              </a:spcBef>
              <a:buClr>
                <a:srgbClr val="c00000"/>
              </a:buClr>
              <a:buFont typeface="Arial"/>
              <a:buChar char="»"/>
            </a:pPr>
            <a:r>
              <a:rPr b="0" lang="es-ES" sz="3000" spc="-1" strike="noStrike">
                <a:solidFill>
                  <a:srgbClr val="3f3f3f"/>
                </a:solidFill>
                <a:latin typeface="Calibri"/>
                <a:ea typeface="Calibri"/>
              </a:rPr>
              <a:t>Desventaja</a:t>
            </a:r>
            <a:endParaRPr b="0" lang="en-US" sz="3000" spc="-1" strike="noStrike">
              <a:solidFill>
                <a:srgbClr val="000000"/>
              </a:solidFill>
              <a:latin typeface="Arial"/>
            </a:endParaRPr>
          </a:p>
          <a:p>
            <a:pPr lvl="1" marL="260640" indent="-257040">
              <a:lnSpc>
                <a:spcPct val="75000"/>
              </a:lnSpc>
              <a:spcBef>
                <a:spcPts val="451"/>
              </a:spcBef>
              <a:buClr>
                <a:srgbClr val="262626"/>
              </a:buClr>
              <a:buFont typeface="Calibri"/>
              <a:buChar char=" "/>
            </a:pPr>
            <a:r>
              <a:rPr b="0" lang="es-ES" sz="2600" spc="-1" strike="noStrike">
                <a:solidFill>
                  <a:srgbClr val="3f3f3f"/>
                </a:solidFill>
                <a:latin typeface="Calibri"/>
                <a:ea typeface="Calibri"/>
              </a:rPr>
              <a:t>Costosas</a:t>
            </a:r>
            <a:endParaRPr b="0" lang="en-US" sz="2600" spc="-1" strike="noStrike">
              <a:solidFill>
                <a:srgbClr val="000000"/>
              </a:solidFill>
              <a:latin typeface="Arial"/>
            </a:endParaRPr>
          </a:p>
          <a:p>
            <a:pPr lvl="1" marL="260640" indent="-257040">
              <a:lnSpc>
                <a:spcPct val="75000"/>
              </a:lnSpc>
              <a:spcBef>
                <a:spcPts val="451"/>
              </a:spcBef>
              <a:buClr>
                <a:srgbClr val="262626"/>
              </a:buClr>
              <a:buFont typeface="Calibri"/>
              <a:buChar char=" "/>
            </a:pPr>
            <a:r>
              <a:rPr b="0" lang="es-ES" sz="2600" spc="-1" strike="noStrike">
                <a:solidFill>
                  <a:srgbClr val="3f3f3f"/>
                </a:solidFill>
                <a:latin typeface="Calibri"/>
                <a:ea typeface="Calibri"/>
              </a:rPr>
              <a:t>Tiempo y recursos humanos</a:t>
            </a:r>
            <a:endParaRPr b="0" lang="en-US" sz="2600" spc="-1" strike="noStrike">
              <a:solidFill>
                <a:srgbClr val="000000"/>
              </a:solidFill>
              <a:latin typeface="Arial"/>
            </a:endParaRPr>
          </a:p>
          <a:p>
            <a:pPr lvl="1" marL="260640" indent="-257040">
              <a:lnSpc>
                <a:spcPct val="75000"/>
              </a:lnSpc>
              <a:spcBef>
                <a:spcPts val="451"/>
              </a:spcBef>
              <a:buClr>
                <a:srgbClr val="262626"/>
              </a:buClr>
              <a:buFont typeface="Calibri"/>
              <a:buChar char=" "/>
            </a:pPr>
            <a:r>
              <a:rPr b="0" lang="es-ES" sz="2600" spc="-1" strike="noStrike">
                <a:solidFill>
                  <a:srgbClr val="3f3f3f"/>
                </a:solidFill>
                <a:latin typeface="Calibri"/>
                <a:ea typeface="Calibri"/>
              </a:rPr>
              <a:t>Las entrevistas dependen en gran parte de las habilidades del entrevistador</a:t>
            </a:r>
            <a:endParaRPr b="0" lang="en-US" sz="2600" spc="-1" strike="noStrike">
              <a:solidFill>
                <a:srgbClr val="000000"/>
              </a:solidFill>
              <a:latin typeface="Arial"/>
            </a:endParaRPr>
          </a:p>
          <a:p>
            <a:pPr lvl="1" marL="260640" indent="-257040">
              <a:lnSpc>
                <a:spcPct val="75000"/>
              </a:lnSpc>
              <a:spcBef>
                <a:spcPts val="451"/>
              </a:spcBef>
              <a:buClr>
                <a:srgbClr val="262626"/>
              </a:buClr>
              <a:buFont typeface="Calibri"/>
              <a:buChar char=" "/>
            </a:pPr>
            <a:r>
              <a:rPr b="0" lang="es-ES" sz="2600" spc="-1" strike="noStrike">
                <a:solidFill>
                  <a:srgbClr val="3f3f3f"/>
                </a:solidFill>
                <a:latin typeface="Calibri"/>
                <a:ea typeface="Calibri"/>
              </a:rPr>
              <a:t>No aplicable a distancia</a:t>
            </a:r>
            <a:endParaRPr b="0" lang="en-US" sz="2600" spc="-1" strike="noStrike">
              <a:solidFill>
                <a:srgbClr val="000000"/>
              </a:solidFill>
              <a:latin typeface="Arial"/>
            </a:endParaRPr>
          </a:p>
        </p:txBody>
      </p:sp>
      <p:sp>
        <p:nvSpPr>
          <p:cNvPr id="770" name="Google Shape;1012;p124"/>
          <p:cNvSpPr/>
          <p:nvPr/>
        </p:nvSpPr>
        <p:spPr>
          <a:xfrm>
            <a:off x="4973040" y="18360"/>
            <a:ext cx="4131000" cy="328680"/>
          </a:xfrm>
          <a:prstGeom prst="rect">
            <a:avLst/>
          </a:prstGeom>
          <a:noFill/>
          <a:ln w="0">
            <a:noFill/>
          </a:ln>
        </p:spPr>
        <p:style>
          <a:lnRef idx="0"/>
          <a:fillRef idx="0"/>
          <a:effectRef idx="0"/>
          <a:fontRef idx="minor"/>
        </p:style>
        <p:txBody>
          <a:bodyPr anchor="ctr">
            <a:noAutofit/>
          </a:bodyPr>
          <a:p>
            <a:pPr algn="ctr">
              <a:lnSpc>
                <a:spcPct val="100000"/>
              </a:lnSpc>
              <a:tabLst>
                <a:tab algn="l" pos="0"/>
              </a:tabLst>
            </a:pPr>
            <a:r>
              <a:rPr b="0" lang="es-ES" sz="1200" spc="-1" strike="noStrike">
                <a:solidFill>
                  <a:srgbClr val="ffffff"/>
                </a:solidFill>
                <a:latin typeface="Calibri"/>
                <a:ea typeface="Calibri"/>
              </a:rPr>
              <a:t>Ingeniería de Software I  2013</a:t>
            </a:r>
            <a:endParaRPr b="0" lang="en-US" sz="1200" spc="-1" strike="noStrike">
              <a:solidFill>
                <a:srgbClr val="000000"/>
              </a:solidFill>
              <a:latin typeface="Arial"/>
            </a:endParaRPr>
          </a:p>
        </p:txBody>
      </p:sp>
      <p:sp>
        <p:nvSpPr>
          <p:cNvPr id="771" name="Google Shape;1013;p124"/>
          <p:cNvSpPr/>
          <p:nvPr/>
        </p:nvSpPr>
        <p:spPr>
          <a:xfrm>
            <a:off x="884880" y="599760"/>
            <a:ext cx="10815840" cy="1128960"/>
          </a:xfrm>
          <a:prstGeom prst="rect">
            <a:avLst/>
          </a:prstGeom>
          <a:noFill/>
          <a:ln w="0">
            <a:noFill/>
          </a:ln>
        </p:spPr>
        <p:style>
          <a:lnRef idx="0"/>
          <a:fillRef idx="0"/>
          <a:effectRef idx="0"/>
          <a:fontRef idx="minor"/>
        </p:style>
        <p:txBody>
          <a:bodyPr anchor="ctr">
            <a:normAutofit/>
          </a:bodyPr>
          <a:p>
            <a:pPr>
              <a:lnSpc>
                <a:spcPct val="85000"/>
              </a:lnSpc>
              <a:tabLst>
                <a:tab algn="l" pos="0"/>
              </a:tabLst>
            </a:pPr>
            <a:r>
              <a:rPr b="1" lang="es-ES" sz="4000" spc="-1" strike="noStrike">
                <a:solidFill>
                  <a:srgbClr val="3f3f3f"/>
                </a:solidFill>
                <a:latin typeface="Calibri"/>
                <a:ea typeface="Calibri"/>
              </a:rPr>
              <a:t>Entrevistas</a:t>
            </a:r>
            <a:endParaRPr b="0" lang="en-US" sz="4000" spc="-1" strike="noStrike">
              <a:solidFill>
                <a:srgbClr val="000000"/>
              </a:solidFill>
              <a:latin typeface="Arial"/>
            </a:endParaRPr>
          </a:p>
        </p:txBody>
      </p:sp>
    </p:spTree>
  </p:cSld>
  <p:transition spd="med">
    <p:fade/>
  </p:transition>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2" name="PlaceHolder 1"/>
          <p:cNvSpPr>
            <a:spLocks noGrp="1"/>
          </p:cNvSpPr>
          <p:nvPr>
            <p:ph type="sldNum" idx="167"/>
          </p:nvPr>
        </p:nvSpPr>
        <p:spPr>
          <a:xfrm>
            <a:off x="9286560" y="2852640"/>
            <a:ext cx="2937600" cy="1048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6E3874D7-32EF-41CE-ABAA-47852A662E0C}" type="slidenum">
              <a:rPr b="0" lang="es-ES" sz="1050" spc="-1" strike="noStrike">
                <a:solidFill>
                  <a:srgbClr val="ffffff"/>
                </a:solidFill>
                <a:latin typeface="Calibri"/>
                <a:ea typeface="Calibri"/>
              </a:rPr>
              <a:t>&lt;number&gt;</a:t>
            </a:fld>
            <a:endParaRPr b="0" lang="en-US" sz="1050" spc="-1" strike="noStrike">
              <a:solidFill>
                <a:srgbClr val="000000"/>
              </a:solidFill>
              <a:latin typeface="Times New Roman"/>
            </a:endParaRPr>
          </a:p>
        </p:txBody>
      </p:sp>
      <p:sp>
        <p:nvSpPr>
          <p:cNvPr id="773" name="PlaceHolder 2"/>
          <p:cNvSpPr>
            <a:spLocks noGrp="1"/>
          </p:cNvSpPr>
          <p:nvPr>
            <p:ph/>
          </p:nvPr>
        </p:nvSpPr>
        <p:spPr>
          <a:xfrm>
            <a:off x="626040" y="1902600"/>
            <a:ext cx="9832320" cy="4478400"/>
          </a:xfrm>
          <a:prstGeom prst="rect">
            <a:avLst/>
          </a:prstGeom>
          <a:noFill/>
          <a:ln w="0">
            <a:noFill/>
          </a:ln>
        </p:spPr>
        <p:txBody>
          <a:bodyPr lIns="91440" rIns="91440" tIns="45720" bIns="45720" anchor="t">
            <a:normAutofit/>
          </a:bodyPr>
          <a:p>
            <a:pPr marL="68760" indent="-68760">
              <a:lnSpc>
                <a:spcPct val="85000"/>
              </a:lnSpc>
              <a:buClr>
                <a:srgbClr val="c00000"/>
              </a:buClr>
              <a:buFont typeface="Arial"/>
              <a:buChar char="»"/>
            </a:pPr>
            <a:r>
              <a:rPr b="0" lang="es-ES" sz="3200" spc="-1" strike="noStrike">
                <a:solidFill>
                  <a:srgbClr val="3f3f3f"/>
                </a:solidFill>
                <a:latin typeface="Calibri"/>
                <a:ea typeface="Calibri"/>
              </a:rPr>
              <a:t>Tipos de entrevistas</a:t>
            </a:r>
            <a:endParaRPr b="0" lang="en-US" sz="32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2800" spc="-1" strike="noStrike">
                <a:solidFill>
                  <a:srgbClr val="3f3f3f"/>
                </a:solidFill>
                <a:latin typeface="Calibri"/>
                <a:ea typeface="Calibri"/>
              </a:rPr>
              <a:t>Estructuradas (Cerradas)</a:t>
            </a:r>
            <a:endParaRPr b="0" lang="en-US" sz="2800" spc="-1" strike="noStrike">
              <a:solidFill>
                <a:srgbClr val="000000"/>
              </a:solidFill>
              <a:latin typeface="Arial"/>
            </a:endParaRPr>
          </a:p>
          <a:p>
            <a:pPr lvl="2" marL="411480" indent="-411480">
              <a:lnSpc>
                <a:spcPct val="85000"/>
              </a:lnSpc>
              <a:spcBef>
                <a:spcPts val="451"/>
              </a:spcBef>
              <a:buClr>
                <a:srgbClr val="262626"/>
              </a:buClr>
              <a:buFont typeface="Calibri"/>
              <a:buChar char=" "/>
            </a:pPr>
            <a:r>
              <a:rPr b="0" lang="es-ES" sz="2400" spc="-1" strike="noStrike">
                <a:solidFill>
                  <a:srgbClr val="3f3f3f"/>
                </a:solidFill>
                <a:latin typeface="Calibri"/>
                <a:ea typeface="Calibri"/>
              </a:rPr>
              <a:t>El encuestador tiene un conjunto específico de preguntas para hacérselas al entrevistado</a:t>
            </a:r>
            <a:endParaRPr b="0" lang="en-US" sz="2400" spc="-1" strike="noStrike">
              <a:solidFill>
                <a:srgbClr val="000000"/>
              </a:solidFill>
              <a:latin typeface="Arial"/>
            </a:endParaRPr>
          </a:p>
          <a:p>
            <a:pPr lvl="2" marL="411480" indent="-411480">
              <a:lnSpc>
                <a:spcPct val="85000"/>
              </a:lnSpc>
              <a:spcBef>
                <a:spcPts val="451"/>
              </a:spcBef>
              <a:buClr>
                <a:srgbClr val="262626"/>
              </a:buClr>
              <a:buFont typeface="Calibri"/>
              <a:buChar char=" "/>
            </a:pPr>
            <a:r>
              <a:rPr b="0" lang="es-ES" sz="2400" spc="-1" strike="noStrike">
                <a:solidFill>
                  <a:srgbClr val="3f3f3f"/>
                </a:solidFill>
                <a:latin typeface="Calibri"/>
                <a:ea typeface="Calibri"/>
              </a:rPr>
              <a:t>Se dirige al usuario sobre un requerimiento puntual</a:t>
            </a:r>
            <a:endParaRPr b="0" lang="en-US" sz="2400" spc="-1" strike="noStrike">
              <a:solidFill>
                <a:srgbClr val="000000"/>
              </a:solidFill>
              <a:latin typeface="Arial"/>
            </a:endParaRPr>
          </a:p>
          <a:p>
            <a:pPr lvl="2" marL="411480" indent="-411480">
              <a:lnSpc>
                <a:spcPct val="85000"/>
              </a:lnSpc>
              <a:spcBef>
                <a:spcPts val="451"/>
              </a:spcBef>
              <a:buClr>
                <a:srgbClr val="262626"/>
              </a:buClr>
              <a:buFont typeface="Calibri"/>
              <a:buChar char=" "/>
            </a:pPr>
            <a:r>
              <a:rPr b="0" lang="es-ES" sz="2400" spc="-1" strike="noStrike">
                <a:solidFill>
                  <a:srgbClr val="3f3f3f"/>
                </a:solidFill>
                <a:latin typeface="Calibri"/>
                <a:ea typeface="Calibri"/>
              </a:rPr>
              <a:t>No permite adquirir un amplio conocimiento del dominio</a:t>
            </a:r>
            <a:endParaRPr b="0" lang="en-US" sz="24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2800" spc="-1" strike="noStrike">
                <a:solidFill>
                  <a:srgbClr val="3f3f3f"/>
                </a:solidFill>
                <a:latin typeface="Calibri"/>
                <a:ea typeface="Calibri"/>
              </a:rPr>
              <a:t>No estructuradas (Abiertas)</a:t>
            </a:r>
            <a:endParaRPr b="0" lang="en-US" sz="2800" spc="-1" strike="noStrike">
              <a:solidFill>
                <a:srgbClr val="000000"/>
              </a:solidFill>
              <a:latin typeface="Arial"/>
            </a:endParaRPr>
          </a:p>
          <a:p>
            <a:pPr lvl="2" marL="411480" indent="-411480">
              <a:lnSpc>
                <a:spcPct val="85000"/>
              </a:lnSpc>
              <a:spcBef>
                <a:spcPts val="451"/>
              </a:spcBef>
              <a:buClr>
                <a:srgbClr val="262626"/>
              </a:buClr>
              <a:buFont typeface="Calibri"/>
              <a:buChar char=" "/>
            </a:pPr>
            <a:r>
              <a:rPr b="0" lang="es-ES" sz="2400" spc="-1" strike="noStrike">
                <a:solidFill>
                  <a:srgbClr val="3f3f3f"/>
                </a:solidFill>
                <a:latin typeface="Calibri"/>
                <a:ea typeface="Calibri"/>
              </a:rPr>
              <a:t>El encuestador lleva a un tema en general</a:t>
            </a:r>
            <a:endParaRPr b="0" lang="en-US" sz="2400" spc="-1" strike="noStrike">
              <a:solidFill>
                <a:srgbClr val="000000"/>
              </a:solidFill>
              <a:latin typeface="Arial"/>
            </a:endParaRPr>
          </a:p>
          <a:p>
            <a:pPr lvl="2" marL="411480" indent="-411480">
              <a:lnSpc>
                <a:spcPct val="85000"/>
              </a:lnSpc>
              <a:spcBef>
                <a:spcPts val="451"/>
              </a:spcBef>
              <a:buClr>
                <a:srgbClr val="262626"/>
              </a:buClr>
              <a:buFont typeface="Calibri"/>
              <a:buChar char=" "/>
            </a:pPr>
            <a:r>
              <a:rPr b="0" lang="es-ES" sz="2400" spc="-1" strike="noStrike">
                <a:solidFill>
                  <a:srgbClr val="3f3f3f"/>
                </a:solidFill>
                <a:latin typeface="Calibri"/>
                <a:ea typeface="Calibri"/>
              </a:rPr>
              <a:t>Sin preparación de preguntas específicas </a:t>
            </a:r>
            <a:endParaRPr b="0" lang="en-US" sz="2400" spc="-1" strike="noStrike">
              <a:solidFill>
                <a:srgbClr val="000000"/>
              </a:solidFill>
              <a:latin typeface="Arial"/>
            </a:endParaRPr>
          </a:p>
          <a:p>
            <a:pPr lvl="2" marL="411480" indent="-411480">
              <a:lnSpc>
                <a:spcPct val="85000"/>
              </a:lnSpc>
              <a:spcBef>
                <a:spcPts val="451"/>
              </a:spcBef>
              <a:buClr>
                <a:srgbClr val="262626"/>
              </a:buClr>
              <a:buFont typeface="Calibri"/>
              <a:buChar char=" "/>
            </a:pPr>
            <a:r>
              <a:rPr b="0" lang="es-ES" sz="2400" spc="-1" strike="noStrike">
                <a:solidFill>
                  <a:srgbClr val="3f3f3f"/>
                </a:solidFill>
                <a:latin typeface="Calibri"/>
                <a:ea typeface="Calibri"/>
              </a:rPr>
              <a:t>Iniciar con preguntas que no dependen del contexto, para conocer el problema, la gente involucrada, etc.</a:t>
            </a:r>
            <a:endParaRPr b="0" lang="en-US" sz="2400" spc="-1" strike="noStrike">
              <a:solidFill>
                <a:srgbClr val="000000"/>
              </a:solidFill>
              <a:latin typeface="Arial"/>
            </a:endParaRPr>
          </a:p>
        </p:txBody>
      </p:sp>
      <p:sp>
        <p:nvSpPr>
          <p:cNvPr id="774" name="Google Shape;1020;p125"/>
          <p:cNvSpPr/>
          <p:nvPr/>
        </p:nvSpPr>
        <p:spPr>
          <a:xfrm>
            <a:off x="4973040" y="18360"/>
            <a:ext cx="4131000" cy="328680"/>
          </a:xfrm>
          <a:prstGeom prst="rect">
            <a:avLst/>
          </a:prstGeom>
          <a:noFill/>
          <a:ln w="0">
            <a:noFill/>
          </a:ln>
        </p:spPr>
        <p:style>
          <a:lnRef idx="0"/>
          <a:fillRef idx="0"/>
          <a:effectRef idx="0"/>
          <a:fontRef idx="minor"/>
        </p:style>
        <p:txBody>
          <a:bodyPr anchor="ctr">
            <a:noAutofit/>
          </a:bodyPr>
          <a:p>
            <a:pPr algn="ctr">
              <a:lnSpc>
                <a:spcPct val="100000"/>
              </a:lnSpc>
              <a:tabLst>
                <a:tab algn="l" pos="0"/>
              </a:tabLst>
            </a:pPr>
            <a:r>
              <a:rPr b="0" lang="es-ES" sz="1200" spc="-1" strike="noStrike">
                <a:solidFill>
                  <a:srgbClr val="ffffff"/>
                </a:solidFill>
                <a:latin typeface="Calibri"/>
                <a:ea typeface="Calibri"/>
              </a:rPr>
              <a:t>Ingeniería de Software I  2013</a:t>
            </a:r>
            <a:endParaRPr b="0" lang="en-US" sz="1200" spc="-1" strike="noStrike">
              <a:solidFill>
                <a:srgbClr val="000000"/>
              </a:solidFill>
              <a:latin typeface="Arial"/>
            </a:endParaRPr>
          </a:p>
        </p:txBody>
      </p:sp>
      <p:sp>
        <p:nvSpPr>
          <p:cNvPr id="775" name="PlaceHolder 3"/>
          <p:cNvSpPr>
            <a:spLocks noGrp="1"/>
          </p:cNvSpPr>
          <p:nvPr>
            <p:ph type="title"/>
          </p:nvPr>
        </p:nvSpPr>
        <p:spPr>
          <a:xfrm>
            <a:off x="626040" y="643320"/>
            <a:ext cx="10815840" cy="1128960"/>
          </a:xfrm>
          <a:prstGeom prst="rect">
            <a:avLst/>
          </a:prstGeom>
          <a:noFill/>
          <a:ln w="0">
            <a:noFill/>
          </a:ln>
        </p:spPr>
        <p:txBody>
          <a:bodyPr lIns="91440" rIns="91440" tIns="45720" bIns="45720" anchor="ctr">
            <a:normAutofit/>
          </a:bodyPr>
          <a:p>
            <a:pPr indent="0">
              <a:lnSpc>
                <a:spcPct val="85000"/>
              </a:lnSpc>
              <a:buNone/>
              <a:tabLst>
                <a:tab algn="l" pos="0"/>
              </a:tabLst>
            </a:pPr>
            <a:r>
              <a:rPr b="1" lang="es-ES" sz="4000" spc="-1" strike="noStrike">
                <a:solidFill>
                  <a:srgbClr val="3f3f3f"/>
                </a:solidFill>
                <a:latin typeface="Calibri"/>
                <a:ea typeface="Calibri"/>
              </a:rPr>
              <a:t>Entrevistas</a:t>
            </a:r>
            <a:endParaRPr b="0" lang="en-US" sz="4000" spc="-1" strike="noStrike">
              <a:solidFill>
                <a:srgbClr val="000000"/>
              </a:solidFill>
              <a:latin typeface="Arial"/>
            </a:endParaRPr>
          </a:p>
        </p:txBody>
      </p:sp>
    </p:spTree>
  </p:cSld>
  <p:transition spd="med">
    <p:fade/>
  </p:transition>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6" name="PlaceHolder 1"/>
          <p:cNvSpPr>
            <a:spLocks noGrp="1"/>
          </p:cNvSpPr>
          <p:nvPr>
            <p:ph type="title"/>
          </p:nvPr>
        </p:nvSpPr>
        <p:spPr>
          <a:xfrm>
            <a:off x="626040" y="643320"/>
            <a:ext cx="10815840" cy="1128960"/>
          </a:xfrm>
          <a:prstGeom prst="rect">
            <a:avLst/>
          </a:prstGeom>
          <a:noFill/>
          <a:ln w="0">
            <a:noFill/>
          </a:ln>
        </p:spPr>
        <p:txBody>
          <a:bodyPr lIns="91440" rIns="91440" tIns="45720" bIns="45720" anchor="ctr">
            <a:normAutofit/>
          </a:bodyPr>
          <a:p>
            <a:pPr indent="0">
              <a:lnSpc>
                <a:spcPct val="85000"/>
              </a:lnSpc>
              <a:buNone/>
              <a:tabLst>
                <a:tab algn="l" pos="0"/>
              </a:tabLst>
            </a:pPr>
            <a:r>
              <a:rPr b="1" lang="es-ES" sz="4000" spc="-1" strike="noStrike">
                <a:solidFill>
                  <a:srgbClr val="3f3f3f"/>
                </a:solidFill>
                <a:latin typeface="Calibri"/>
                <a:ea typeface="Calibri"/>
              </a:rPr>
              <a:t>Entrevistas</a:t>
            </a:r>
            <a:endParaRPr b="0" lang="en-US" sz="4000" spc="-1" strike="noStrike">
              <a:solidFill>
                <a:srgbClr val="000000"/>
              </a:solidFill>
              <a:latin typeface="Arial"/>
            </a:endParaRPr>
          </a:p>
        </p:txBody>
      </p:sp>
      <p:sp>
        <p:nvSpPr>
          <p:cNvPr id="777" name="Google Shape;1028;p126"/>
          <p:cNvSpPr/>
          <p:nvPr/>
        </p:nvSpPr>
        <p:spPr>
          <a:xfrm>
            <a:off x="4511880" y="2730960"/>
            <a:ext cx="3493440" cy="279000"/>
          </a:xfrm>
          <a:prstGeom prst="rect">
            <a:avLst/>
          </a:prstGeom>
          <a:noFill/>
          <a:ln w="25400">
            <a:solidFill>
              <a:srgbClr val="0a0249"/>
            </a:solidFill>
            <a:miter/>
          </a:ln>
        </p:spPr>
        <p:style>
          <a:lnRef idx="0"/>
          <a:fillRef idx="0"/>
          <a:effectRef idx="0"/>
          <a:fontRef idx="minor"/>
        </p:style>
        <p:txBody>
          <a:bodyPr anchor="ctr">
            <a:noAutofit/>
          </a:bodyPr>
          <a:p>
            <a:pPr>
              <a:lnSpc>
                <a:spcPct val="100000"/>
              </a:lnSpc>
              <a:tabLst>
                <a:tab algn="l" pos="0"/>
              </a:tabLst>
            </a:pPr>
            <a:endParaRPr b="0" lang="en-US" sz="1800" spc="-1" strike="noStrike">
              <a:solidFill>
                <a:schemeClr val="dk1"/>
              </a:solidFill>
              <a:latin typeface="Calibri"/>
              <a:ea typeface="Calibri"/>
            </a:endParaRPr>
          </a:p>
        </p:txBody>
      </p:sp>
      <p:cxnSp>
        <p:nvCxnSpPr>
          <p:cNvPr id="778" name="Google Shape;1029;p126"/>
          <p:cNvCxnSpPr/>
          <p:nvPr/>
        </p:nvCxnSpPr>
        <p:spPr>
          <a:xfrm flipH="1">
            <a:off x="3376800" y="2495880"/>
            <a:ext cx="1181520" cy="360"/>
          </a:xfrm>
          <a:prstGeom prst="straightConnector1">
            <a:avLst/>
          </a:prstGeom>
          <a:ln w="12700">
            <a:solidFill>
              <a:srgbClr val="000000"/>
            </a:solidFill>
            <a:round/>
            <a:tailEnd len="med" type="triangle" w="med"/>
          </a:ln>
        </p:spPr>
      </p:cxnSp>
      <p:cxnSp>
        <p:nvCxnSpPr>
          <p:cNvPr id="779" name="Google Shape;1030;p126"/>
          <p:cNvCxnSpPr/>
          <p:nvPr/>
        </p:nvCxnSpPr>
        <p:spPr>
          <a:xfrm flipH="1">
            <a:off x="3323880" y="2905200"/>
            <a:ext cx="1181520" cy="360"/>
          </a:xfrm>
          <a:prstGeom prst="straightConnector1">
            <a:avLst/>
          </a:prstGeom>
          <a:ln w="12700">
            <a:solidFill>
              <a:srgbClr val="000000"/>
            </a:solidFill>
            <a:round/>
            <a:tailEnd len="med" type="triangle" w="med"/>
          </a:ln>
        </p:spPr>
      </p:cxnSp>
      <p:cxnSp>
        <p:nvCxnSpPr>
          <p:cNvPr id="780" name="Google Shape;1031;p126"/>
          <p:cNvCxnSpPr/>
          <p:nvPr/>
        </p:nvCxnSpPr>
        <p:spPr>
          <a:xfrm flipH="1">
            <a:off x="3323880" y="3286080"/>
            <a:ext cx="1181520" cy="360"/>
          </a:xfrm>
          <a:prstGeom prst="straightConnector1">
            <a:avLst/>
          </a:prstGeom>
          <a:ln w="12700">
            <a:solidFill>
              <a:srgbClr val="000000"/>
            </a:solidFill>
            <a:round/>
            <a:tailEnd len="med" type="triangle" w="med"/>
          </a:ln>
        </p:spPr>
      </p:cxnSp>
      <p:cxnSp>
        <p:nvCxnSpPr>
          <p:cNvPr id="781" name="Google Shape;1032;p126"/>
          <p:cNvCxnSpPr/>
          <p:nvPr/>
        </p:nvCxnSpPr>
        <p:spPr>
          <a:xfrm flipH="1">
            <a:off x="3323880" y="3667320"/>
            <a:ext cx="1181520" cy="360"/>
          </a:xfrm>
          <a:prstGeom prst="straightConnector1">
            <a:avLst/>
          </a:prstGeom>
          <a:ln w="12700">
            <a:solidFill>
              <a:srgbClr val="000000"/>
            </a:solidFill>
            <a:round/>
            <a:tailEnd len="med" type="triangle" w="med"/>
          </a:ln>
        </p:spPr>
      </p:cxnSp>
      <p:cxnSp>
        <p:nvCxnSpPr>
          <p:cNvPr id="782" name="Google Shape;1033;p126"/>
          <p:cNvCxnSpPr/>
          <p:nvPr/>
        </p:nvCxnSpPr>
        <p:spPr>
          <a:xfrm flipH="1">
            <a:off x="3323880" y="4048200"/>
            <a:ext cx="1181520" cy="360"/>
          </a:xfrm>
          <a:prstGeom prst="straightConnector1">
            <a:avLst/>
          </a:prstGeom>
          <a:ln w="12700">
            <a:solidFill>
              <a:srgbClr val="000000"/>
            </a:solidFill>
            <a:round/>
            <a:tailEnd len="med" type="triangle" w="med"/>
          </a:ln>
        </p:spPr>
      </p:cxnSp>
      <p:cxnSp>
        <p:nvCxnSpPr>
          <p:cNvPr id="783" name="Google Shape;1034;p126"/>
          <p:cNvCxnSpPr/>
          <p:nvPr/>
        </p:nvCxnSpPr>
        <p:spPr>
          <a:xfrm flipH="1">
            <a:off x="3323880" y="4429080"/>
            <a:ext cx="1181520" cy="360"/>
          </a:xfrm>
          <a:prstGeom prst="straightConnector1">
            <a:avLst/>
          </a:prstGeom>
          <a:ln w="12700">
            <a:solidFill>
              <a:srgbClr val="000000"/>
            </a:solidFill>
            <a:round/>
            <a:tailEnd len="med" type="triangle" w="med"/>
          </a:ln>
        </p:spPr>
      </p:cxnSp>
      <p:sp>
        <p:nvSpPr>
          <p:cNvPr id="784" name="Google Shape;1035;p126"/>
          <p:cNvSpPr/>
          <p:nvPr/>
        </p:nvSpPr>
        <p:spPr>
          <a:xfrm>
            <a:off x="2424240" y="1974240"/>
            <a:ext cx="1060920" cy="362520"/>
          </a:xfrm>
          <a:prstGeom prst="rect">
            <a:avLst/>
          </a:prstGeom>
          <a:noFill/>
          <a:ln w="0">
            <a:noFill/>
          </a:ln>
        </p:spPr>
        <p:style>
          <a:lnRef idx="0"/>
          <a:fillRef idx="0"/>
          <a:effectRef idx="0"/>
          <a:fontRef idx="minor"/>
        </p:style>
        <p:txBody>
          <a:bodyPr lIns="90360" rIns="90360" tIns="44280" bIns="44280" anchor="t">
            <a:spAutoFit/>
          </a:bodyPr>
          <a:p>
            <a:pPr>
              <a:lnSpc>
                <a:spcPct val="100000"/>
              </a:lnSpc>
              <a:tabLst>
                <a:tab algn="l" pos="0"/>
              </a:tabLst>
            </a:pPr>
            <a:r>
              <a:rPr b="1" lang="es-ES" sz="1800" spc="-1" strike="noStrike">
                <a:solidFill>
                  <a:schemeClr val="dk1"/>
                </a:solidFill>
                <a:latin typeface="Calibri"/>
                <a:ea typeface="Calibri"/>
              </a:rPr>
              <a:t>Abierta</a:t>
            </a:r>
            <a:endParaRPr b="0" lang="en-US" sz="1800" spc="-1" strike="noStrike">
              <a:solidFill>
                <a:srgbClr val="000000"/>
              </a:solidFill>
              <a:latin typeface="Arial"/>
            </a:endParaRPr>
          </a:p>
        </p:txBody>
      </p:sp>
      <p:sp>
        <p:nvSpPr>
          <p:cNvPr id="785" name="Google Shape;1036;p126"/>
          <p:cNvSpPr/>
          <p:nvPr/>
        </p:nvSpPr>
        <p:spPr>
          <a:xfrm>
            <a:off x="2264040" y="2346480"/>
            <a:ext cx="1164960" cy="363240"/>
          </a:xfrm>
          <a:prstGeom prst="rect">
            <a:avLst/>
          </a:prstGeom>
          <a:noFill/>
          <a:ln w="0">
            <a:noFill/>
          </a:ln>
        </p:spPr>
        <p:style>
          <a:lnRef idx="0"/>
          <a:fillRef idx="0"/>
          <a:effectRef idx="0"/>
          <a:fontRef idx="minor"/>
        </p:style>
        <p:txBody>
          <a:bodyPr lIns="90360" rIns="90360" tIns="44280" bIns="44280" anchor="t">
            <a:spAutoFit/>
          </a:bodyPr>
          <a:p>
            <a:pPr>
              <a:lnSpc>
                <a:spcPct val="100000"/>
              </a:lnSpc>
              <a:tabLst>
                <a:tab algn="l" pos="0"/>
              </a:tabLst>
            </a:pPr>
            <a:r>
              <a:rPr b="0" lang="es-ES" sz="1800" spc="-1" strike="noStrike">
                <a:solidFill>
                  <a:schemeClr val="dk1"/>
                </a:solidFill>
                <a:latin typeface="Calibri"/>
                <a:ea typeface="Calibri"/>
              </a:rPr>
              <a:t>Difícil</a:t>
            </a:r>
            <a:endParaRPr b="0" lang="en-US" sz="1800" spc="-1" strike="noStrike">
              <a:solidFill>
                <a:srgbClr val="000000"/>
              </a:solidFill>
              <a:latin typeface="Arial"/>
            </a:endParaRPr>
          </a:p>
        </p:txBody>
      </p:sp>
      <p:sp>
        <p:nvSpPr>
          <p:cNvPr id="786" name="Google Shape;1037;p126"/>
          <p:cNvSpPr/>
          <p:nvPr/>
        </p:nvSpPr>
        <p:spPr>
          <a:xfrm>
            <a:off x="8001000" y="2057400"/>
            <a:ext cx="1418760" cy="363240"/>
          </a:xfrm>
          <a:prstGeom prst="rect">
            <a:avLst/>
          </a:prstGeom>
          <a:noFill/>
          <a:ln w="0">
            <a:noFill/>
          </a:ln>
        </p:spPr>
        <p:style>
          <a:lnRef idx="0"/>
          <a:fillRef idx="0"/>
          <a:effectRef idx="0"/>
          <a:fontRef idx="minor"/>
        </p:style>
        <p:txBody>
          <a:bodyPr lIns="90360" rIns="90360" tIns="44280" bIns="44280" anchor="t">
            <a:spAutoFit/>
          </a:bodyPr>
          <a:p>
            <a:pPr>
              <a:lnSpc>
                <a:spcPct val="100000"/>
              </a:lnSpc>
              <a:tabLst>
                <a:tab algn="l" pos="0"/>
              </a:tabLst>
            </a:pPr>
            <a:r>
              <a:rPr b="1" lang="es-ES" sz="1800" spc="-1" strike="noStrike">
                <a:solidFill>
                  <a:schemeClr val="dk1"/>
                </a:solidFill>
                <a:latin typeface="Calibri"/>
                <a:ea typeface="Calibri"/>
              </a:rPr>
              <a:t>Cerrada</a:t>
            </a:r>
            <a:endParaRPr b="0" lang="en-US" sz="1800" spc="-1" strike="noStrike">
              <a:solidFill>
                <a:srgbClr val="000000"/>
              </a:solidFill>
              <a:latin typeface="Arial"/>
            </a:endParaRPr>
          </a:p>
        </p:txBody>
      </p:sp>
      <p:sp>
        <p:nvSpPr>
          <p:cNvPr id="787" name="Google Shape;1038;p126"/>
          <p:cNvSpPr/>
          <p:nvPr/>
        </p:nvSpPr>
        <p:spPr>
          <a:xfrm>
            <a:off x="5233320" y="1721520"/>
            <a:ext cx="1990440" cy="636840"/>
          </a:xfrm>
          <a:prstGeom prst="rect">
            <a:avLst/>
          </a:prstGeom>
          <a:noFill/>
          <a:ln w="0">
            <a:noFill/>
          </a:ln>
        </p:spPr>
        <p:style>
          <a:lnRef idx="0"/>
          <a:fillRef idx="0"/>
          <a:effectRef idx="0"/>
          <a:fontRef idx="minor"/>
        </p:style>
        <p:txBody>
          <a:bodyPr lIns="90360" rIns="90360" tIns="44280" bIns="44280" anchor="t">
            <a:spAutoFit/>
          </a:bodyPr>
          <a:p>
            <a:pPr algn="ctr">
              <a:lnSpc>
                <a:spcPct val="100000"/>
              </a:lnSpc>
              <a:tabLst>
                <a:tab algn="l" pos="0"/>
              </a:tabLst>
            </a:pPr>
            <a:r>
              <a:rPr b="1" lang="es-ES" sz="1800" spc="-1" strike="noStrike">
                <a:solidFill>
                  <a:schemeClr val="dk1"/>
                </a:solidFill>
                <a:latin typeface="Calibri"/>
                <a:ea typeface="Calibri"/>
              </a:rPr>
              <a:t>Tipos de Entrevistas</a:t>
            </a:r>
            <a:endParaRPr b="0" lang="en-US" sz="1800" spc="-1" strike="noStrike">
              <a:solidFill>
                <a:srgbClr val="000000"/>
              </a:solidFill>
              <a:latin typeface="Arial"/>
            </a:endParaRPr>
          </a:p>
        </p:txBody>
      </p:sp>
      <p:sp>
        <p:nvSpPr>
          <p:cNvPr id="788" name="Google Shape;1039;p126"/>
          <p:cNvSpPr/>
          <p:nvPr/>
        </p:nvSpPr>
        <p:spPr>
          <a:xfrm>
            <a:off x="4498560" y="3146760"/>
            <a:ext cx="3493440" cy="279000"/>
          </a:xfrm>
          <a:prstGeom prst="rect">
            <a:avLst/>
          </a:prstGeom>
          <a:noFill/>
          <a:ln w="25400">
            <a:solidFill>
              <a:srgbClr val="0a0249"/>
            </a:solidFill>
            <a:miter/>
          </a:ln>
        </p:spPr>
        <p:style>
          <a:lnRef idx="0"/>
          <a:fillRef idx="0"/>
          <a:effectRef idx="0"/>
          <a:fontRef idx="minor"/>
        </p:style>
        <p:txBody>
          <a:bodyPr anchor="ctr">
            <a:noAutofit/>
          </a:bodyPr>
          <a:p>
            <a:pPr>
              <a:lnSpc>
                <a:spcPct val="100000"/>
              </a:lnSpc>
              <a:tabLst>
                <a:tab algn="l" pos="0"/>
              </a:tabLst>
            </a:pPr>
            <a:endParaRPr b="0" lang="en-US" sz="1800" spc="-1" strike="noStrike">
              <a:solidFill>
                <a:schemeClr val="dk1"/>
              </a:solidFill>
              <a:latin typeface="Calibri"/>
              <a:ea typeface="Calibri"/>
            </a:endParaRPr>
          </a:p>
        </p:txBody>
      </p:sp>
      <p:sp>
        <p:nvSpPr>
          <p:cNvPr id="789" name="Google Shape;1040;p126"/>
          <p:cNvSpPr/>
          <p:nvPr/>
        </p:nvSpPr>
        <p:spPr>
          <a:xfrm>
            <a:off x="4498560" y="3527640"/>
            <a:ext cx="3493440" cy="279000"/>
          </a:xfrm>
          <a:prstGeom prst="rect">
            <a:avLst/>
          </a:prstGeom>
          <a:noFill/>
          <a:ln w="25400">
            <a:solidFill>
              <a:srgbClr val="0a0249"/>
            </a:solidFill>
            <a:miter/>
          </a:ln>
        </p:spPr>
        <p:style>
          <a:lnRef idx="0"/>
          <a:fillRef idx="0"/>
          <a:effectRef idx="0"/>
          <a:fontRef idx="minor"/>
        </p:style>
        <p:txBody>
          <a:bodyPr anchor="ctr">
            <a:noAutofit/>
          </a:bodyPr>
          <a:p>
            <a:pPr>
              <a:lnSpc>
                <a:spcPct val="100000"/>
              </a:lnSpc>
              <a:tabLst>
                <a:tab algn="l" pos="0"/>
              </a:tabLst>
            </a:pPr>
            <a:endParaRPr b="0" lang="en-US" sz="1800" spc="-1" strike="noStrike">
              <a:solidFill>
                <a:schemeClr val="dk1"/>
              </a:solidFill>
              <a:latin typeface="Calibri"/>
              <a:ea typeface="Calibri"/>
            </a:endParaRPr>
          </a:p>
        </p:txBody>
      </p:sp>
      <p:sp>
        <p:nvSpPr>
          <p:cNvPr id="790" name="Google Shape;1041;p126"/>
          <p:cNvSpPr/>
          <p:nvPr/>
        </p:nvSpPr>
        <p:spPr>
          <a:xfrm>
            <a:off x="4498560" y="3908520"/>
            <a:ext cx="3493440" cy="279000"/>
          </a:xfrm>
          <a:prstGeom prst="rect">
            <a:avLst/>
          </a:prstGeom>
          <a:noFill/>
          <a:ln w="25400">
            <a:solidFill>
              <a:srgbClr val="0a0249"/>
            </a:solidFill>
            <a:miter/>
          </a:ln>
        </p:spPr>
        <p:style>
          <a:lnRef idx="0"/>
          <a:fillRef idx="0"/>
          <a:effectRef idx="0"/>
          <a:fontRef idx="minor"/>
        </p:style>
        <p:txBody>
          <a:bodyPr anchor="ctr">
            <a:noAutofit/>
          </a:bodyPr>
          <a:p>
            <a:pPr>
              <a:lnSpc>
                <a:spcPct val="100000"/>
              </a:lnSpc>
              <a:tabLst>
                <a:tab algn="l" pos="0"/>
              </a:tabLst>
            </a:pPr>
            <a:endParaRPr b="0" lang="en-US" sz="1800" spc="-1" strike="noStrike">
              <a:solidFill>
                <a:schemeClr val="dk1"/>
              </a:solidFill>
              <a:latin typeface="Calibri"/>
              <a:ea typeface="Calibri"/>
            </a:endParaRPr>
          </a:p>
        </p:txBody>
      </p:sp>
      <p:sp>
        <p:nvSpPr>
          <p:cNvPr id="791" name="Google Shape;1042;p126"/>
          <p:cNvSpPr/>
          <p:nvPr/>
        </p:nvSpPr>
        <p:spPr>
          <a:xfrm>
            <a:off x="4498560" y="4289760"/>
            <a:ext cx="3493440" cy="279000"/>
          </a:xfrm>
          <a:prstGeom prst="rect">
            <a:avLst/>
          </a:prstGeom>
          <a:noFill/>
          <a:ln w="25400">
            <a:solidFill>
              <a:srgbClr val="0a0249"/>
            </a:solidFill>
            <a:miter/>
          </a:ln>
        </p:spPr>
        <p:style>
          <a:lnRef idx="0"/>
          <a:fillRef idx="0"/>
          <a:effectRef idx="0"/>
          <a:fontRef idx="minor"/>
        </p:style>
        <p:txBody>
          <a:bodyPr anchor="ctr">
            <a:noAutofit/>
          </a:bodyPr>
          <a:p>
            <a:pPr>
              <a:lnSpc>
                <a:spcPct val="100000"/>
              </a:lnSpc>
              <a:tabLst>
                <a:tab algn="l" pos="0"/>
              </a:tabLst>
            </a:pPr>
            <a:endParaRPr b="0" lang="en-US" sz="1800" spc="-1" strike="noStrike">
              <a:solidFill>
                <a:srgbClr val="4b5064"/>
              </a:solidFill>
              <a:latin typeface="Calibri"/>
              <a:ea typeface="Calibri"/>
            </a:endParaRPr>
          </a:p>
        </p:txBody>
      </p:sp>
      <p:sp>
        <p:nvSpPr>
          <p:cNvPr id="792" name="Google Shape;1043;p126"/>
          <p:cNvSpPr/>
          <p:nvPr/>
        </p:nvSpPr>
        <p:spPr>
          <a:xfrm>
            <a:off x="4498560" y="4670640"/>
            <a:ext cx="3493440" cy="279000"/>
          </a:xfrm>
          <a:prstGeom prst="rect">
            <a:avLst/>
          </a:prstGeom>
          <a:noFill/>
          <a:ln w="25400">
            <a:solidFill>
              <a:srgbClr val="0a0249"/>
            </a:solidFill>
            <a:miter/>
          </a:ln>
        </p:spPr>
        <p:style>
          <a:lnRef idx="0"/>
          <a:fillRef idx="0"/>
          <a:effectRef idx="0"/>
          <a:fontRef idx="minor"/>
        </p:style>
        <p:txBody>
          <a:bodyPr anchor="ctr">
            <a:noAutofit/>
          </a:bodyPr>
          <a:p>
            <a:pPr>
              <a:lnSpc>
                <a:spcPct val="100000"/>
              </a:lnSpc>
              <a:tabLst>
                <a:tab algn="l" pos="0"/>
              </a:tabLst>
            </a:pPr>
            <a:endParaRPr b="0" lang="en-US" sz="1800" spc="-1" strike="noStrike">
              <a:solidFill>
                <a:schemeClr val="dk1"/>
              </a:solidFill>
              <a:latin typeface="Calibri"/>
              <a:ea typeface="Calibri"/>
            </a:endParaRPr>
          </a:p>
        </p:txBody>
      </p:sp>
      <p:sp>
        <p:nvSpPr>
          <p:cNvPr id="793" name="Google Shape;1044;p126"/>
          <p:cNvSpPr/>
          <p:nvPr/>
        </p:nvSpPr>
        <p:spPr>
          <a:xfrm>
            <a:off x="4498560" y="5051520"/>
            <a:ext cx="3493440" cy="279000"/>
          </a:xfrm>
          <a:prstGeom prst="rect">
            <a:avLst/>
          </a:prstGeom>
          <a:noFill/>
          <a:ln w="25400">
            <a:solidFill>
              <a:srgbClr val="0a0249"/>
            </a:solidFill>
            <a:miter/>
          </a:ln>
        </p:spPr>
        <p:style>
          <a:lnRef idx="0"/>
          <a:fillRef idx="0"/>
          <a:effectRef idx="0"/>
          <a:fontRef idx="minor"/>
        </p:style>
        <p:txBody>
          <a:bodyPr anchor="ctr">
            <a:noAutofit/>
          </a:bodyPr>
          <a:p>
            <a:pPr>
              <a:lnSpc>
                <a:spcPct val="100000"/>
              </a:lnSpc>
              <a:tabLst>
                <a:tab algn="l" pos="0"/>
              </a:tabLst>
            </a:pPr>
            <a:endParaRPr b="0" lang="en-US" sz="1800" spc="-1" strike="noStrike">
              <a:solidFill>
                <a:schemeClr val="dk1"/>
              </a:solidFill>
              <a:latin typeface="Calibri"/>
              <a:ea typeface="Calibri"/>
            </a:endParaRPr>
          </a:p>
        </p:txBody>
      </p:sp>
      <p:sp>
        <p:nvSpPr>
          <p:cNvPr id="794" name="Google Shape;1045;p126"/>
          <p:cNvSpPr/>
          <p:nvPr/>
        </p:nvSpPr>
        <p:spPr>
          <a:xfrm>
            <a:off x="4498560" y="5432760"/>
            <a:ext cx="3493440" cy="279000"/>
          </a:xfrm>
          <a:prstGeom prst="rect">
            <a:avLst/>
          </a:prstGeom>
          <a:noFill/>
          <a:ln w="25400">
            <a:solidFill>
              <a:srgbClr val="0a0249"/>
            </a:solidFill>
            <a:miter/>
          </a:ln>
        </p:spPr>
        <p:style>
          <a:lnRef idx="0"/>
          <a:fillRef idx="0"/>
          <a:effectRef idx="0"/>
          <a:fontRef idx="minor"/>
        </p:style>
        <p:txBody>
          <a:bodyPr anchor="ctr">
            <a:noAutofit/>
          </a:bodyPr>
          <a:p>
            <a:pPr>
              <a:lnSpc>
                <a:spcPct val="100000"/>
              </a:lnSpc>
              <a:tabLst>
                <a:tab algn="l" pos="0"/>
              </a:tabLst>
            </a:pPr>
            <a:endParaRPr b="0" lang="en-US" sz="1800" spc="-1" strike="noStrike">
              <a:solidFill>
                <a:schemeClr val="dk1"/>
              </a:solidFill>
              <a:latin typeface="Calibri"/>
              <a:ea typeface="Calibri"/>
            </a:endParaRPr>
          </a:p>
        </p:txBody>
      </p:sp>
      <p:sp>
        <p:nvSpPr>
          <p:cNvPr id="795" name="Google Shape;1046;p126"/>
          <p:cNvSpPr/>
          <p:nvPr/>
        </p:nvSpPr>
        <p:spPr>
          <a:xfrm>
            <a:off x="4498560" y="5813640"/>
            <a:ext cx="3493440" cy="279000"/>
          </a:xfrm>
          <a:prstGeom prst="rect">
            <a:avLst/>
          </a:prstGeom>
          <a:noFill/>
          <a:ln w="25400">
            <a:solidFill>
              <a:srgbClr val="0a0249"/>
            </a:solidFill>
            <a:miter/>
          </a:ln>
        </p:spPr>
        <p:style>
          <a:lnRef idx="0"/>
          <a:fillRef idx="0"/>
          <a:effectRef idx="0"/>
          <a:fontRef idx="minor"/>
        </p:style>
        <p:txBody>
          <a:bodyPr anchor="ctr">
            <a:noAutofit/>
          </a:bodyPr>
          <a:p>
            <a:pPr>
              <a:lnSpc>
                <a:spcPct val="100000"/>
              </a:lnSpc>
              <a:tabLst>
                <a:tab algn="l" pos="0"/>
              </a:tabLst>
            </a:pPr>
            <a:endParaRPr b="0" lang="en-US" sz="1800" spc="-1" strike="noStrike">
              <a:solidFill>
                <a:schemeClr val="dk1"/>
              </a:solidFill>
              <a:latin typeface="Calibri"/>
              <a:ea typeface="Calibri"/>
            </a:endParaRPr>
          </a:p>
        </p:txBody>
      </p:sp>
      <p:sp>
        <p:nvSpPr>
          <p:cNvPr id="796" name="Google Shape;1047;p126"/>
          <p:cNvSpPr/>
          <p:nvPr/>
        </p:nvSpPr>
        <p:spPr>
          <a:xfrm>
            <a:off x="4498560" y="2384640"/>
            <a:ext cx="3493440" cy="279000"/>
          </a:xfrm>
          <a:prstGeom prst="rect">
            <a:avLst/>
          </a:prstGeom>
          <a:noFill/>
          <a:ln w="25400">
            <a:solidFill>
              <a:srgbClr val="0a0249"/>
            </a:solidFill>
            <a:miter/>
          </a:ln>
        </p:spPr>
        <p:style>
          <a:lnRef idx="0"/>
          <a:fillRef idx="0"/>
          <a:effectRef idx="0"/>
          <a:fontRef idx="minor"/>
        </p:style>
        <p:txBody>
          <a:bodyPr anchor="ctr">
            <a:noAutofit/>
          </a:bodyPr>
          <a:p>
            <a:pPr>
              <a:lnSpc>
                <a:spcPct val="100000"/>
              </a:lnSpc>
              <a:tabLst>
                <a:tab algn="l" pos="0"/>
              </a:tabLst>
            </a:pPr>
            <a:endParaRPr b="0" lang="en-US" sz="1800" spc="-1" strike="noStrike">
              <a:solidFill>
                <a:schemeClr val="dk1"/>
              </a:solidFill>
              <a:latin typeface="Calibri"/>
              <a:ea typeface="Calibri"/>
            </a:endParaRPr>
          </a:p>
        </p:txBody>
      </p:sp>
      <p:cxnSp>
        <p:nvCxnSpPr>
          <p:cNvPr id="797" name="Google Shape;1048;p126"/>
          <p:cNvCxnSpPr/>
          <p:nvPr/>
        </p:nvCxnSpPr>
        <p:spPr>
          <a:xfrm flipH="1">
            <a:off x="3323880" y="4810320"/>
            <a:ext cx="1181520" cy="360"/>
          </a:xfrm>
          <a:prstGeom prst="straightConnector1">
            <a:avLst/>
          </a:prstGeom>
          <a:ln w="12700">
            <a:solidFill>
              <a:srgbClr val="000000"/>
            </a:solidFill>
            <a:round/>
            <a:tailEnd len="med" type="triangle" w="med"/>
          </a:ln>
        </p:spPr>
      </p:cxnSp>
      <p:cxnSp>
        <p:nvCxnSpPr>
          <p:cNvPr id="798" name="Google Shape;1049;p126"/>
          <p:cNvCxnSpPr/>
          <p:nvPr/>
        </p:nvCxnSpPr>
        <p:spPr>
          <a:xfrm flipH="1">
            <a:off x="3323880" y="5191200"/>
            <a:ext cx="1181520" cy="360"/>
          </a:xfrm>
          <a:prstGeom prst="straightConnector1">
            <a:avLst/>
          </a:prstGeom>
          <a:ln w="12700">
            <a:solidFill>
              <a:srgbClr val="000000"/>
            </a:solidFill>
            <a:round/>
            <a:tailEnd len="med" type="triangle" w="med"/>
          </a:ln>
        </p:spPr>
      </p:cxnSp>
      <p:cxnSp>
        <p:nvCxnSpPr>
          <p:cNvPr id="799" name="Google Shape;1050;p126"/>
          <p:cNvCxnSpPr/>
          <p:nvPr/>
        </p:nvCxnSpPr>
        <p:spPr>
          <a:xfrm flipH="1">
            <a:off x="3323880" y="5572080"/>
            <a:ext cx="1181520" cy="360"/>
          </a:xfrm>
          <a:prstGeom prst="straightConnector1">
            <a:avLst/>
          </a:prstGeom>
          <a:ln w="12700">
            <a:solidFill>
              <a:srgbClr val="000000"/>
            </a:solidFill>
            <a:round/>
            <a:tailEnd len="med" type="triangle" w="med"/>
          </a:ln>
        </p:spPr>
      </p:cxnSp>
      <p:cxnSp>
        <p:nvCxnSpPr>
          <p:cNvPr id="800" name="Google Shape;1051;p126"/>
          <p:cNvCxnSpPr/>
          <p:nvPr/>
        </p:nvCxnSpPr>
        <p:spPr>
          <a:xfrm flipH="1">
            <a:off x="3323880" y="5953320"/>
            <a:ext cx="1181520" cy="360"/>
          </a:xfrm>
          <a:prstGeom prst="straightConnector1">
            <a:avLst/>
          </a:prstGeom>
          <a:ln w="12700">
            <a:solidFill>
              <a:srgbClr val="000000"/>
            </a:solidFill>
            <a:round/>
            <a:tailEnd len="med" type="triangle" w="med"/>
          </a:ln>
        </p:spPr>
      </p:cxnSp>
      <p:cxnSp>
        <p:nvCxnSpPr>
          <p:cNvPr id="801" name="Google Shape;1052;p126"/>
          <p:cNvCxnSpPr/>
          <p:nvPr/>
        </p:nvCxnSpPr>
        <p:spPr>
          <a:xfrm flipH="1">
            <a:off x="7990920" y="2513160"/>
            <a:ext cx="1061640" cy="11520"/>
          </a:xfrm>
          <a:prstGeom prst="straightConnector1">
            <a:avLst/>
          </a:prstGeom>
          <a:ln w="12700">
            <a:solidFill>
              <a:srgbClr val="000000"/>
            </a:solidFill>
            <a:round/>
            <a:headEnd len="med" type="triangle" w="med"/>
          </a:ln>
        </p:spPr>
      </p:cxnSp>
      <p:cxnSp>
        <p:nvCxnSpPr>
          <p:cNvPr id="802" name="Google Shape;1053;p126"/>
          <p:cNvCxnSpPr/>
          <p:nvPr/>
        </p:nvCxnSpPr>
        <p:spPr>
          <a:xfrm flipH="1">
            <a:off x="7990920" y="3286080"/>
            <a:ext cx="1181160" cy="360"/>
          </a:xfrm>
          <a:prstGeom prst="straightConnector1">
            <a:avLst/>
          </a:prstGeom>
          <a:ln w="12700">
            <a:solidFill>
              <a:srgbClr val="000000"/>
            </a:solidFill>
            <a:round/>
            <a:headEnd len="med" type="triangle" w="med"/>
          </a:ln>
        </p:spPr>
      </p:cxnSp>
      <p:cxnSp>
        <p:nvCxnSpPr>
          <p:cNvPr id="803" name="Google Shape;1054;p126"/>
          <p:cNvCxnSpPr/>
          <p:nvPr/>
        </p:nvCxnSpPr>
        <p:spPr>
          <a:xfrm flipH="1">
            <a:off x="7990920" y="3667320"/>
            <a:ext cx="1181160" cy="360"/>
          </a:xfrm>
          <a:prstGeom prst="straightConnector1">
            <a:avLst/>
          </a:prstGeom>
          <a:ln w="12700">
            <a:solidFill>
              <a:srgbClr val="000000"/>
            </a:solidFill>
            <a:round/>
            <a:headEnd len="med" type="triangle" w="med"/>
          </a:ln>
        </p:spPr>
      </p:cxnSp>
      <p:cxnSp>
        <p:nvCxnSpPr>
          <p:cNvPr id="804" name="Google Shape;1055;p126"/>
          <p:cNvCxnSpPr/>
          <p:nvPr/>
        </p:nvCxnSpPr>
        <p:spPr>
          <a:xfrm flipH="1">
            <a:off x="7990920" y="4048200"/>
            <a:ext cx="1181160" cy="360"/>
          </a:xfrm>
          <a:prstGeom prst="straightConnector1">
            <a:avLst/>
          </a:prstGeom>
          <a:ln w="12700">
            <a:solidFill>
              <a:srgbClr val="000000"/>
            </a:solidFill>
            <a:round/>
            <a:headEnd len="med" type="triangle" w="med"/>
          </a:ln>
        </p:spPr>
      </p:cxnSp>
      <p:cxnSp>
        <p:nvCxnSpPr>
          <p:cNvPr id="805" name="Google Shape;1056;p126"/>
          <p:cNvCxnSpPr/>
          <p:nvPr/>
        </p:nvCxnSpPr>
        <p:spPr>
          <a:xfrm flipH="1">
            <a:off x="7990920" y="4429080"/>
            <a:ext cx="1181160" cy="360"/>
          </a:xfrm>
          <a:prstGeom prst="straightConnector1">
            <a:avLst/>
          </a:prstGeom>
          <a:ln w="12700">
            <a:solidFill>
              <a:srgbClr val="000000"/>
            </a:solidFill>
            <a:round/>
            <a:headEnd len="med" type="triangle" w="med"/>
          </a:ln>
        </p:spPr>
      </p:cxnSp>
      <p:cxnSp>
        <p:nvCxnSpPr>
          <p:cNvPr id="806" name="Google Shape;1057;p126"/>
          <p:cNvCxnSpPr/>
          <p:nvPr/>
        </p:nvCxnSpPr>
        <p:spPr>
          <a:xfrm flipH="1">
            <a:off x="7990920" y="4810320"/>
            <a:ext cx="1181160" cy="360"/>
          </a:xfrm>
          <a:prstGeom prst="straightConnector1">
            <a:avLst/>
          </a:prstGeom>
          <a:ln w="12700">
            <a:solidFill>
              <a:srgbClr val="000000"/>
            </a:solidFill>
            <a:round/>
            <a:headEnd len="med" type="triangle" w="med"/>
          </a:ln>
        </p:spPr>
      </p:cxnSp>
      <p:cxnSp>
        <p:nvCxnSpPr>
          <p:cNvPr id="807" name="Google Shape;1058;p126"/>
          <p:cNvCxnSpPr/>
          <p:nvPr/>
        </p:nvCxnSpPr>
        <p:spPr>
          <a:xfrm flipH="1">
            <a:off x="7990920" y="5191200"/>
            <a:ext cx="1181160" cy="360"/>
          </a:xfrm>
          <a:prstGeom prst="straightConnector1">
            <a:avLst/>
          </a:prstGeom>
          <a:ln w="12700">
            <a:solidFill>
              <a:srgbClr val="000000"/>
            </a:solidFill>
            <a:round/>
            <a:headEnd len="med" type="triangle" w="med"/>
          </a:ln>
        </p:spPr>
      </p:cxnSp>
      <p:cxnSp>
        <p:nvCxnSpPr>
          <p:cNvPr id="808" name="Google Shape;1059;p126"/>
          <p:cNvCxnSpPr/>
          <p:nvPr/>
        </p:nvCxnSpPr>
        <p:spPr>
          <a:xfrm flipH="1">
            <a:off x="7990920" y="5572080"/>
            <a:ext cx="1181160" cy="360"/>
          </a:xfrm>
          <a:prstGeom prst="straightConnector1">
            <a:avLst/>
          </a:prstGeom>
          <a:ln w="12700">
            <a:solidFill>
              <a:srgbClr val="000000"/>
            </a:solidFill>
            <a:round/>
            <a:headEnd len="med" type="triangle" w="med"/>
          </a:ln>
        </p:spPr>
      </p:cxnSp>
      <p:cxnSp>
        <p:nvCxnSpPr>
          <p:cNvPr id="809" name="Google Shape;1060;p126"/>
          <p:cNvCxnSpPr/>
          <p:nvPr/>
        </p:nvCxnSpPr>
        <p:spPr>
          <a:xfrm flipH="1">
            <a:off x="7990920" y="5953320"/>
            <a:ext cx="1181160" cy="360"/>
          </a:xfrm>
          <a:prstGeom prst="straightConnector1">
            <a:avLst/>
          </a:prstGeom>
          <a:ln w="12700">
            <a:solidFill>
              <a:srgbClr val="000000"/>
            </a:solidFill>
            <a:round/>
            <a:headEnd len="med" type="triangle" w="med"/>
          </a:ln>
        </p:spPr>
      </p:cxnSp>
      <p:sp>
        <p:nvSpPr>
          <p:cNvPr id="810" name="Google Shape;1061;p126"/>
          <p:cNvSpPr/>
          <p:nvPr/>
        </p:nvSpPr>
        <p:spPr>
          <a:xfrm>
            <a:off x="2327760" y="2743200"/>
            <a:ext cx="1329840" cy="363240"/>
          </a:xfrm>
          <a:prstGeom prst="rect">
            <a:avLst/>
          </a:prstGeom>
          <a:noFill/>
          <a:ln w="0">
            <a:noFill/>
          </a:ln>
        </p:spPr>
        <p:style>
          <a:lnRef idx="0"/>
          <a:fillRef idx="0"/>
          <a:effectRef idx="0"/>
          <a:fontRef idx="minor"/>
        </p:style>
        <p:txBody>
          <a:bodyPr lIns="90360" rIns="90360" tIns="44280" bIns="44280" anchor="t">
            <a:spAutoFit/>
          </a:bodyPr>
          <a:p>
            <a:pPr>
              <a:lnSpc>
                <a:spcPct val="100000"/>
              </a:lnSpc>
              <a:tabLst>
                <a:tab algn="l" pos="0"/>
              </a:tabLst>
            </a:pPr>
            <a:r>
              <a:rPr b="0" lang="es-ES" sz="1800" spc="-1" strike="noStrike">
                <a:solidFill>
                  <a:schemeClr val="dk1"/>
                </a:solidFill>
                <a:latin typeface="Calibri"/>
                <a:ea typeface="Calibri"/>
              </a:rPr>
              <a:t>Mucha</a:t>
            </a:r>
            <a:endParaRPr b="0" lang="en-US" sz="1800" spc="-1" strike="noStrike">
              <a:solidFill>
                <a:srgbClr val="000000"/>
              </a:solidFill>
              <a:latin typeface="Arial"/>
            </a:endParaRPr>
          </a:p>
        </p:txBody>
      </p:sp>
      <p:sp>
        <p:nvSpPr>
          <p:cNvPr id="811" name="Google Shape;1062;p126"/>
          <p:cNvSpPr/>
          <p:nvPr/>
        </p:nvSpPr>
        <p:spPr>
          <a:xfrm>
            <a:off x="1578600" y="3065760"/>
            <a:ext cx="1850400" cy="363240"/>
          </a:xfrm>
          <a:prstGeom prst="rect">
            <a:avLst/>
          </a:prstGeom>
          <a:noFill/>
          <a:ln w="0">
            <a:noFill/>
          </a:ln>
        </p:spPr>
        <p:style>
          <a:lnRef idx="0"/>
          <a:fillRef idx="0"/>
          <a:effectRef idx="0"/>
          <a:fontRef idx="minor"/>
        </p:style>
        <p:txBody>
          <a:bodyPr lIns="90360" rIns="90360" tIns="44280" bIns="44280" anchor="t">
            <a:spAutoFit/>
          </a:bodyPr>
          <a:p>
            <a:pPr>
              <a:lnSpc>
                <a:spcPct val="100000"/>
              </a:lnSpc>
              <a:tabLst>
                <a:tab algn="l" pos="0"/>
              </a:tabLst>
            </a:pPr>
            <a:r>
              <a:rPr b="0" lang="es-ES" sz="1800" spc="-1" strike="noStrike">
                <a:solidFill>
                  <a:schemeClr val="dk1"/>
                </a:solidFill>
                <a:latin typeface="Calibri"/>
                <a:ea typeface="Calibri"/>
              </a:rPr>
              <a:t>Muy Necesario</a:t>
            </a:r>
            <a:endParaRPr b="0" lang="en-US" sz="1800" spc="-1" strike="noStrike">
              <a:solidFill>
                <a:srgbClr val="000000"/>
              </a:solidFill>
              <a:latin typeface="Arial"/>
            </a:endParaRPr>
          </a:p>
        </p:txBody>
      </p:sp>
      <p:sp>
        <p:nvSpPr>
          <p:cNvPr id="812" name="Google Shape;1063;p126"/>
          <p:cNvSpPr/>
          <p:nvPr/>
        </p:nvSpPr>
        <p:spPr>
          <a:xfrm>
            <a:off x="2286000" y="3429000"/>
            <a:ext cx="1134360" cy="363240"/>
          </a:xfrm>
          <a:prstGeom prst="rect">
            <a:avLst/>
          </a:prstGeom>
          <a:noFill/>
          <a:ln w="0">
            <a:noFill/>
          </a:ln>
        </p:spPr>
        <p:style>
          <a:lnRef idx="0"/>
          <a:fillRef idx="0"/>
          <a:effectRef idx="0"/>
          <a:fontRef idx="minor"/>
        </p:style>
        <p:txBody>
          <a:bodyPr lIns="90360" rIns="90360" tIns="44280" bIns="44280" anchor="t">
            <a:spAutoFit/>
          </a:bodyPr>
          <a:p>
            <a:pPr>
              <a:lnSpc>
                <a:spcPct val="100000"/>
              </a:lnSpc>
              <a:tabLst>
                <a:tab algn="l" pos="0"/>
              </a:tabLst>
            </a:pPr>
            <a:r>
              <a:rPr b="0" lang="es-ES" sz="1800" spc="-1" strike="noStrike">
                <a:solidFill>
                  <a:schemeClr val="dk1"/>
                </a:solidFill>
                <a:latin typeface="Calibri"/>
                <a:ea typeface="Calibri"/>
              </a:rPr>
              <a:t>Mucho</a:t>
            </a:r>
            <a:endParaRPr b="0" lang="en-US" sz="1800" spc="-1" strike="noStrike">
              <a:solidFill>
                <a:srgbClr val="000000"/>
              </a:solidFill>
              <a:latin typeface="Arial"/>
            </a:endParaRPr>
          </a:p>
        </p:txBody>
      </p:sp>
      <p:sp>
        <p:nvSpPr>
          <p:cNvPr id="813" name="Google Shape;1064;p126"/>
          <p:cNvSpPr/>
          <p:nvPr/>
        </p:nvSpPr>
        <p:spPr>
          <a:xfrm>
            <a:off x="2541600" y="4208760"/>
            <a:ext cx="1344600" cy="363240"/>
          </a:xfrm>
          <a:prstGeom prst="rect">
            <a:avLst/>
          </a:prstGeom>
          <a:noFill/>
          <a:ln w="0">
            <a:noFill/>
          </a:ln>
        </p:spPr>
        <p:style>
          <a:lnRef idx="0"/>
          <a:fillRef idx="0"/>
          <a:effectRef idx="0"/>
          <a:fontRef idx="minor"/>
        </p:style>
        <p:txBody>
          <a:bodyPr lIns="90360" rIns="90360" tIns="44280" bIns="44280" anchor="t">
            <a:spAutoFit/>
          </a:bodyPr>
          <a:p>
            <a:pPr>
              <a:lnSpc>
                <a:spcPct val="100000"/>
              </a:lnSpc>
              <a:tabLst>
                <a:tab algn="l" pos="0"/>
              </a:tabLst>
            </a:pPr>
            <a:r>
              <a:rPr b="0" lang="es-ES" sz="1800" spc="-1" strike="noStrike">
                <a:solidFill>
                  <a:schemeClr val="dk1"/>
                </a:solidFill>
                <a:latin typeface="Calibri"/>
                <a:ea typeface="Calibri"/>
              </a:rPr>
              <a:t>Gran</a:t>
            </a:r>
            <a:endParaRPr b="0" lang="en-US" sz="1800" spc="-1" strike="noStrike">
              <a:solidFill>
                <a:srgbClr val="000000"/>
              </a:solidFill>
              <a:latin typeface="Arial"/>
            </a:endParaRPr>
          </a:p>
        </p:txBody>
      </p:sp>
      <p:sp>
        <p:nvSpPr>
          <p:cNvPr id="814" name="Google Shape;1065;p126"/>
          <p:cNvSpPr/>
          <p:nvPr/>
        </p:nvSpPr>
        <p:spPr>
          <a:xfrm>
            <a:off x="2514600" y="4572000"/>
            <a:ext cx="880200" cy="363240"/>
          </a:xfrm>
          <a:prstGeom prst="rect">
            <a:avLst/>
          </a:prstGeom>
          <a:noFill/>
          <a:ln w="0">
            <a:noFill/>
          </a:ln>
        </p:spPr>
        <p:style>
          <a:lnRef idx="0"/>
          <a:fillRef idx="0"/>
          <a:effectRef idx="0"/>
          <a:fontRef idx="minor"/>
        </p:style>
        <p:txBody>
          <a:bodyPr lIns="90360" rIns="90360" tIns="44280" bIns="44280" anchor="t">
            <a:spAutoFit/>
          </a:bodyPr>
          <a:p>
            <a:pPr>
              <a:lnSpc>
                <a:spcPct val="100000"/>
              </a:lnSpc>
              <a:tabLst>
                <a:tab algn="l" pos="0"/>
              </a:tabLst>
            </a:pPr>
            <a:r>
              <a:rPr b="0" lang="es-ES" sz="1800" spc="-1" strike="noStrike">
                <a:solidFill>
                  <a:schemeClr val="dk1"/>
                </a:solidFill>
                <a:latin typeface="Calibri"/>
                <a:ea typeface="Calibri"/>
              </a:rPr>
              <a:t>Bajo</a:t>
            </a:r>
            <a:endParaRPr b="0" lang="en-US" sz="1800" spc="-1" strike="noStrike">
              <a:solidFill>
                <a:srgbClr val="000000"/>
              </a:solidFill>
              <a:latin typeface="Arial"/>
            </a:endParaRPr>
          </a:p>
        </p:txBody>
      </p:sp>
      <p:sp>
        <p:nvSpPr>
          <p:cNvPr id="815" name="Google Shape;1066;p126"/>
          <p:cNvSpPr/>
          <p:nvPr/>
        </p:nvSpPr>
        <p:spPr>
          <a:xfrm>
            <a:off x="2514600" y="5376600"/>
            <a:ext cx="868680" cy="363240"/>
          </a:xfrm>
          <a:prstGeom prst="rect">
            <a:avLst/>
          </a:prstGeom>
          <a:noFill/>
          <a:ln w="0">
            <a:noFill/>
          </a:ln>
        </p:spPr>
        <p:style>
          <a:lnRef idx="0"/>
          <a:fillRef idx="0"/>
          <a:effectRef idx="0"/>
          <a:fontRef idx="minor"/>
        </p:style>
        <p:txBody>
          <a:bodyPr lIns="90360" rIns="90360" tIns="44280" bIns="44280" anchor="t">
            <a:spAutoFit/>
          </a:bodyPr>
          <a:p>
            <a:pPr>
              <a:lnSpc>
                <a:spcPct val="100000"/>
              </a:lnSpc>
              <a:tabLst>
                <a:tab algn="l" pos="0"/>
              </a:tabLst>
            </a:pPr>
            <a:r>
              <a:rPr b="0" lang="es-ES" sz="1800" spc="-1" strike="noStrike">
                <a:solidFill>
                  <a:schemeClr val="dk1"/>
                </a:solidFill>
                <a:latin typeface="Calibri"/>
                <a:ea typeface="Calibri"/>
              </a:rPr>
              <a:t>Baja</a:t>
            </a:r>
            <a:endParaRPr b="0" lang="en-US" sz="1800" spc="-1" strike="noStrike">
              <a:solidFill>
                <a:srgbClr val="000000"/>
              </a:solidFill>
              <a:latin typeface="Arial"/>
            </a:endParaRPr>
          </a:p>
        </p:txBody>
      </p:sp>
      <p:sp>
        <p:nvSpPr>
          <p:cNvPr id="816" name="Google Shape;1067;p126"/>
          <p:cNvSpPr/>
          <p:nvPr/>
        </p:nvSpPr>
        <p:spPr>
          <a:xfrm>
            <a:off x="2514600" y="5013360"/>
            <a:ext cx="868680" cy="363240"/>
          </a:xfrm>
          <a:prstGeom prst="rect">
            <a:avLst/>
          </a:prstGeom>
          <a:noFill/>
          <a:ln w="0">
            <a:noFill/>
          </a:ln>
        </p:spPr>
        <p:style>
          <a:lnRef idx="0"/>
          <a:fillRef idx="0"/>
          <a:effectRef idx="0"/>
          <a:fontRef idx="minor"/>
        </p:style>
        <p:txBody>
          <a:bodyPr lIns="90360" rIns="90360" tIns="44280" bIns="44280" anchor="t">
            <a:spAutoFit/>
          </a:bodyPr>
          <a:p>
            <a:pPr>
              <a:lnSpc>
                <a:spcPct val="100000"/>
              </a:lnSpc>
              <a:tabLst>
                <a:tab algn="l" pos="0"/>
              </a:tabLst>
            </a:pPr>
            <a:r>
              <a:rPr b="0" lang="es-ES" sz="1800" spc="-1" strike="noStrike">
                <a:solidFill>
                  <a:schemeClr val="dk1"/>
                </a:solidFill>
                <a:latin typeface="Calibri"/>
                <a:ea typeface="Calibri"/>
              </a:rPr>
              <a:t>Baja</a:t>
            </a:r>
            <a:endParaRPr b="0" lang="en-US" sz="1800" spc="-1" strike="noStrike">
              <a:solidFill>
                <a:srgbClr val="000000"/>
              </a:solidFill>
              <a:latin typeface="Arial"/>
            </a:endParaRPr>
          </a:p>
        </p:txBody>
      </p:sp>
      <p:sp>
        <p:nvSpPr>
          <p:cNvPr id="817" name="Google Shape;1068;p126"/>
          <p:cNvSpPr/>
          <p:nvPr/>
        </p:nvSpPr>
        <p:spPr>
          <a:xfrm>
            <a:off x="2286000" y="5775480"/>
            <a:ext cx="1828800" cy="363240"/>
          </a:xfrm>
          <a:prstGeom prst="rect">
            <a:avLst/>
          </a:prstGeom>
          <a:noFill/>
          <a:ln w="0">
            <a:noFill/>
          </a:ln>
        </p:spPr>
        <p:style>
          <a:lnRef idx="0"/>
          <a:fillRef idx="0"/>
          <a:effectRef idx="0"/>
          <a:fontRef idx="minor"/>
        </p:style>
        <p:txBody>
          <a:bodyPr lIns="90360" rIns="90360" tIns="44280" bIns="44280" anchor="t">
            <a:spAutoFit/>
          </a:bodyPr>
          <a:p>
            <a:pPr>
              <a:lnSpc>
                <a:spcPct val="100000"/>
              </a:lnSpc>
              <a:tabLst>
                <a:tab algn="l" pos="0"/>
              </a:tabLst>
            </a:pPr>
            <a:r>
              <a:rPr b="0" lang="es-ES" sz="1800" spc="-1" strike="noStrike">
                <a:solidFill>
                  <a:schemeClr val="dk1"/>
                </a:solidFill>
                <a:latin typeface="Calibri"/>
                <a:ea typeface="Calibri"/>
              </a:rPr>
              <a:t>Mucha</a:t>
            </a:r>
            <a:endParaRPr b="0" lang="en-US" sz="1800" spc="-1" strike="noStrike">
              <a:solidFill>
                <a:srgbClr val="000000"/>
              </a:solidFill>
              <a:latin typeface="Arial"/>
            </a:endParaRPr>
          </a:p>
        </p:txBody>
      </p:sp>
      <p:sp>
        <p:nvSpPr>
          <p:cNvPr id="818" name="Google Shape;1069;p126"/>
          <p:cNvSpPr/>
          <p:nvPr/>
        </p:nvSpPr>
        <p:spPr>
          <a:xfrm>
            <a:off x="685800" y="3792240"/>
            <a:ext cx="3626280" cy="363240"/>
          </a:xfrm>
          <a:prstGeom prst="rect">
            <a:avLst/>
          </a:prstGeom>
          <a:noFill/>
          <a:ln w="0">
            <a:noFill/>
          </a:ln>
        </p:spPr>
        <p:style>
          <a:lnRef idx="0"/>
          <a:fillRef idx="0"/>
          <a:effectRef idx="0"/>
          <a:fontRef idx="minor"/>
        </p:style>
        <p:txBody>
          <a:bodyPr lIns="90360" rIns="90360" tIns="44280" bIns="44280" anchor="t">
            <a:spAutoFit/>
          </a:bodyPr>
          <a:p>
            <a:pPr>
              <a:lnSpc>
                <a:spcPct val="100000"/>
              </a:lnSpc>
              <a:tabLst>
                <a:tab algn="l" pos="0"/>
              </a:tabLst>
            </a:pPr>
            <a:r>
              <a:rPr b="0" lang="es-ES" sz="1800" spc="-1" strike="noStrike">
                <a:solidFill>
                  <a:schemeClr val="dk1"/>
                </a:solidFill>
                <a:latin typeface="Calibri"/>
                <a:ea typeface="Calibri"/>
              </a:rPr>
              <a:t>Muchas Oportunidades</a:t>
            </a:r>
            <a:endParaRPr b="0" lang="en-US" sz="1800" spc="-1" strike="noStrike">
              <a:solidFill>
                <a:srgbClr val="000000"/>
              </a:solidFill>
              <a:latin typeface="Arial"/>
            </a:endParaRPr>
          </a:p>
        </p:txBody>
      </p:sp>
      <p:sp>
        <p:nvSpPr>
          <p:cNvPr id="819" name="Google Shape;1070;p126"/>
          <p:cNvSpPr/>
          <p:nvPr/>
        </p:nvSpPr>
        <p:spPr>
          <a:xfrm>
            <a:off x="9062280" y="2368800"/>
            <a:ext cx="996120" cy="363240"/>
          </a:xfrm>
          <a:prstGeom prst="rect">
            <a:avLst/>
          </a:prstGeom>
          <a:noFill/>
          <a:ln w="0">
            <a:noFill/>
          </a:ln>
        </p:spPr>
        <p:style>
          <a:lnRef idx="0"/>
          <a:fillRef idx="0"/>
          <a:effectRef idx="0"/>
          <a:fontRef idx="minor"/>
        </p:style>
        <p:txBody>
          <a:bodyPr lIns="90360" rIns="90360" tIns="44280" bIns="44280" anchor="t">
            <a:spAutoFit/>
          </a:bodyPr>
          <a:p>
            <a:pPr>
              <a:lnSpc>
                <a:spcPct val="100000"/>
              </a:lnSpc>
              <a:tabLst>
                <a:tab algn="l" pos="0"/>
              </a:tabLst>
            </a:pPr>
            <a:r>
              <a:rPr b="0" lang="es-ES" sz="1800" spc="-1" strike="noStrike">
                <a:solidFill>
                  <a:schemeClr val="dk1"/>
                </a:solidFill>
                <a:latin typeface="Calibri"/>
                <a:ea typeface="Calibri"/>
              </a:rPr>
              <a:t>Fácil</a:t>
            </a:r>
            <a:endParaRPr b="0" lang="en-US" sz="1800" spc="-1" strike="noStrike">
              <a:solidFill>
                <a:srgbClr val="000000"/>
              </a:solidFill>
              <a:latin typeface="Arial"/>
            </a:endParaRPr>
          </a:p>
        </p:txBody>
      </p:sp>
      <p:sp>
        <p:nvSpPr>
          <p:cNvPr id="820" name="Google Shape;1071;p126"/>
          <p:cNvSpPr/>
          <p:nvPr/>
        </p:nvSpPr>
        <p:spPr>
          <a:xfrm>
            <a:off x="9065520" y="2760840"/>
            <a:ext cx="992880" cy="363240"/>
          </a:xfrm>
          <a:prstGeom prst="rect">
            <a:avLst/>
          </a:prstGeom>
          <a:noFill/>
          <a:ln w="0">
            <a:noFill/>
          </a:ln>
        </p:spPr>
        <p:style>
          <a:lnRef idx="0"/>
          <a:fillRef idx="0"/>
          <a:effectRef idx="0"/>
          <a:fontRef idx="minor"/>
        </p:style>
        <p:txBody>
          <a:bodyPr lIns="90360" rIns="90360" tIns="44280" bIns="44280" anchor="t">
            <a:spAutoFit/>
          </a:bodyPr>
          <a:p>
            <a:pPr>
              <a:lnSpc>
                <a:spcPct val="100000"/>
              </a:lnSpc>
              <a:tabLst>
                <a:tab algn="l" pos="0"/>
              </a:tabLst>
            </a:pPr>
            <a:r>
              <a:rPr b="0" lang="es-ES" sz="1800" spc="-1" strike="noStrike">
                <a:solidFill>
                  <a:schemeClr val="dk1"/>
                </a:solidFill>
                <a:latin typeface="Calibri"/>
                <a:ea typeface="Calibri"/>
              </a:rPr>
              <a:t>Poco</a:t>
            </a:r>
            <a:endParaRPr b="0" lang="en-US" sz="1800" spc="-1" strike="noStrike">
              <a:solidFill>
                <a:srgbClr val="000000"/>
              </a:solidFill>
              <a:latin typeface="Arial"/>
            </a:endParaRPr>
          </a:p>
        </p:txBody>
      </p:sp>
      <p:sp>
        <p:nvSpPr>
          <p:cNvPr id="821" name="Google Shape;1072;p126"/>
          <p:cNvSpPr/>
          <p:nvPr/>
        </p:nvSpPr>
        <p:spPr>
          <a:xfrm>
            <a:off x="9062280" y="3511800"/>
            <a:ext cx="1453320" cy="363240"/>
          </a:xfrm>
          <a:prstGeom prst="rect">
            <a:avLst/>
          </a:prstGeom>
          <a:noFill/>
          <a:ln w="0">
            <a:noFill/>
          </a:ln>
        </p:spPr>
        <p:style>
          <a:lnRef idx="0"/>
          <a:fillRef idx="0"/>
          <a:effectRef idx="0"/>
          <a:fontRef idx="minor"/>
        </p:style>
        <p:txBody>
          <a:bodyPr lIns="90360" rIns="90360" tIns="44280" bIns="44280" anchor="t">
            <a:spAutoFit/>
          </a:bodyPr>
          <a:p>
            <a:pPr>
              <a:lnSpc>
                <a:spcPct val="100000"/>
              </a:lnSpc>
              <a:tabLst>
                <a:tab algn="l" pos="0"/>
              </a:tabLst>
            </a:pPr>
            <a:r>
              <a:rPr b="0" lang="es-ES" sz="1800" spc="-1" strike="noStrike">
                <a:solidFill>
                  <a:schemeClr val="dk1"/>
                </a:solidFill>
                <a:latin typeface="Calibri"/>
                <a:ea typeface="Calibri"/>
              </a:rPr>
              <a:t>Poco</a:t>
            </a:r>
            <a:endParaRPr b="0" lang="en-US" sz="1800" spc="-1" strike="noStrike">
              <a:solidFill>
                <a:srgbClr val="000000"/>
              </a:solidFill>
              <a:latin typeface="Arial"/>
            </a:endParaRPr>
          </a:p>
        </p:txBody>
      </p:sp>
      <p:sp>
        <p:nvSpPr>
          <p:cNvPr id="822" name="Google Shape;1073;p126"/>
          <p:cNvSpPr/>
          <p:nvPr/>
        </p:nvSpPr>
        <p:spPr>
          <a:xfrm>
            <a:off x="9062280" y="4273560"/>
            <a:ext cx="2139120" cy="363240"/>
          </a:xfrm>
          <a:prstGeom prst="rect">
            <a:avLst/>
          </a:prstGeom>
          <a:noFill/>
          <a:ln w="0">
            <a:noFill/>
          </a:ln>
        </p:spPr>
        <p:style>
          <a:lnRef idx="0"/>
          <a:fillRef idx="0"/>
          <a:effectRef idx="0"/>
          <a:fontRef idx="minor"/>
        </p:style>
        <p:txBody>
          <a:bodyPr lIns="90360" rIns="90360" tIns="44280" bIns="44280" anchor="t">
            <a:spAutoFit/>
          </a:bodyPr>
          <a:p>
            <a:pPr>
              <a:lnSpc>
                <a:spcPct val="100000"/>
              </a:lnSpc>
              <a:tabLst>
                <a:tab algn="l" pos="0"/>
              </a:tabLst>
            </a:pPr>
            <a:r>
              <a:rPr b="0" lang="es-ES" sz="1800" spc="-1" strike="noStrike">
                <a:solidFill>
                  <a:schemeClr val="dk1"/>
                </a:solidFill>
                <a:latin typeface="Calibri"/>
                <a:ea typeface="Calibri"/>
              </a:rPr>
              <a:t>Reducida</a:t>
            </a:r>
            <a:endParaRPr b="0" lang="en-US" sz="1800" spc="-1" strike="noStrike">
              <a:solidFill>
                <a:srgbClr val="000000"/>
              </a:solidFill>
              <a:latin typeface="Arial"/>
            </a:endParaRPr>
          </a:p>
        </p:txBody>
      </p:sp>
      <p:sp>
        <p:nvSpPr>
          <p:cNvPr id="823" name="Google Shape;1074;p126"/>
          <p:cNvSpPr/>
          <p:nvPr/>
        </p:nvSpPr>
        <p:spPr>
          <a:xfrm>
            <a:off x="9062280" y="4654800"/>
            <a:ext cx="996120" cy="363240"/>
          </a:xfrm>
          <a:prstGeom prst="rect">
            <a:avLst/>
          </a:prstGeom>
          <a:noFill/>
          <a:ln w="0">
            <a:noFill/>
          </a:ln>
        </p:spPr>
        <p:style>
          <a:lnRef idx="0"/>
          <a:fillRef idx="0"/>
          <a:effectRef idx="0"/>
          <a:fontRef idx="minor"/>
        </p:style>
        <p:txBody>
          <a:bodyPr lIns="90360" rIns="90360" tIns="44280" bIns="44280" anchor="t">
            <a:spAutoFit/>
          </a:bodyPr>
          <a:p>
            <a:pPr>
              <a:lnSpc>
                <a:spcPct val="100000"/>
              </a:lnSpc>
              <a:tabLst>
                <a:tab algn="l" pos="0"/>
              </a:tabLst>
            </a:pPr>
            <a:r>
              <a:rPr b="0" lang="es-ES" sz="1800" spc="-1" strike="noStrike">
                <a:solidFill>
                  <a:schemeClr val="dk1"/>
                </a:solidFill>
                <a:latin typeface="Calibri"/>
                <a:ea typeface="Calibri"/>
              </a:rPr>
              <a:t>Alto</a:t>
            </a:r>
            <a:endParaRPr b="0" lang="en-US" sz="1800" spc="-1" strike="noStrike">
              <a:solidFill>
                <a:srgbClr val="000000"/>
              </a:solidFill>
              <a:latin typeface="Arial"/>
            </a:endParaRPr>
          </a:p>
        </p:txBody>
      </p:sp>
      <p:sp>
        <p:nvSpPr>
          <p:cNvPr id="824" name="Google Shape;1075;p126"/>
          <p:cNvSpPr/>
          <p:nvPr/>
        </p:nvSpPr>
        <p:spPr>
          <a:xfrm>
            <a:off x="9062280" y="5416560"/>
            <a:ext cx="996120" cy="363240"/>
          </a:xfrm>
          <a:prstGeom prst="rect">
            <a:avLst/>
          </a:prstGeom>
          <a:noFill/>
          <a:ln w="0">
            <a:noFill/>
          </a:ln>
        </p:spPr>
        <p:style>
          <a:lnRef idx="0"/>
          <a:fillRef idx="0"/>
          <a:effectRef idx="0"/>
          <a:fontRef idx="minor"/>
        </p:style>
        <p:txBody>
          <a:bodyPr lIns="90360" rIns="90360" tIns="44280" bIns="44280" anchor="t">
            <a:spAutoFit/>
          </a:bodyPr>
          <a:p>
            <a:pPr>
              <a:lnSpc>
                <a:spcPct val="100000"/>
              </a:lnSpc>
              <a:tabLst>
                <a:tab algn="l" pos="0"/>
              </a:tabLst>
            </a:pPr>
            <a:r>
              <a:rPr b="0" lang="es-ES" sz="1800" spc="-1" strike="noStrike">
                <a:solidFill>
                  <a:schemeClr val="dk1"/>
                </a:solidFill>
                <a:latin typeface="Calibri"/>
                <a:ea typeface="Calibri"/>
              </a:rPr>
              <a:t>Alta</a:t>
            </a:r>
            <a:endParaRPr b="0" lang="en-US" sz="1800" spc="-1" strike="noStrike">
              <a:solidFill>
                <a:srgbClr val="000000"/>
              </a:solidFill>
              <a:latin typeface="Arial"/>
            </a:endParaRPr>
          </a:p>
        </p:txBody>
      </p:sp>
      <p:sp>
        <p:nvSpPr>
          <p:cNvPr id="825" name="Google Shape;1076;p126"/>
          <p:cNvSpPr/>
          <p:nvPr/>
        </p:nvSpPr>
        <p:spPr>
          <a:xfrm>
            <a:off x="9062280" y="5035680"/>
            <a:ext cx="1453320" cy="363240"/>
          </a:xfrm>
          <a:prstGeom prst="rect">
            <a:avLst/>
          </a:prstGeom>
          <a:noFill/>
          <a:ln w="0">
            <a:noFill/>
          </a:ln>
        </p:spPr>
        <p:style>
          <a:lnRef idx="0"/>
          <a:fillRef idx="0"/>
          <a:effectRef idx="0"/>
          <a:fontRef idx="minor"/>
        </p:style>
        <p:txBody>
          <a:bodyPr lIns="90360" rIns="90360" tIns="44280" bIns="44280" anchor="t">
            <a:spAutoFit/>
          </a:bodyPr>
          <a:p>
            <a:pPr>
              <a:lnSpc>
                <a:spcPct val="100000"/>
              </a:lnSpc>
              <a:tabLst>
                <a:tab algn="l" pos="0"/>
              </a:tabLst>
            </a:pPr>
            <a:r>
              <a:rPr b="0" lang="es-ES" sz="1800" spc="-1" strike="noStrike">
                <a:solidFill>
                  <a:schemeClr val="dk1"/>
                </a:solidFill>
                <a:latin typeface="Calibri"/>
                <a:ea typeface="Calibri"/>
              </a:rPr>
              <a:t>Alta</a:t>
            </a:r>
            <a:endParaRPr b="0" lang="en-US" sz="1800" spc="-1" strike="noStrike">
              <a:solidFill>
                <a:srgbClr val="000000"/>
              </a:solidFill>
              <a:latin typeface="Arial"/>
            </a:endParaRPr>
          </a:p>
        </p:txBody>
      </p:sp>
      <p:sp>
        <p:nvSpPr>
          <p:cNvPr id="826" name="Google Shape;1077;p126"/>
          <p:cNvSpPr/>
          <p:nvPr/>
        </p:nvSpPr>
        <p:spPr>
          <a:xfrm>
            <a:off x="9062280" y="5797800"/>
            <a:ext cx="1224720" cy="363240"/>
          </a:xfrm>
          <a:prstGeom prst="rect">
            <a:avLst/>
          </a:prstGeom>
          <a:noFill/>
          <a:ln w="0">
            <a:noFill/>
          </a:ln>
        </p:spPr>
        <p:style>
          <a:lnRef idx="0"/>
          <a:fillRef idx="0"/>
          <a:effectRef idx="0"/>
          <a:fontRef idx="minor"/>
        </p:style>
        <p:txBody>
          <a:bodyPr lIns="90360" rIns="90360" tIns="44280" bIns="44280" anchor="t">
            <a:spAutoFit/>
          </a:bodyPr>
          <a:p>
            <a:pPr>
              <a:lnSpc>
                <a:spcPct val="100000"/>
              </a:lnSpc>
              <a:tabLst>
                <a:tab algn="l" pos="0"/>
              </a:tabLst>
            </a:pPr>
            <a:r>
              <a:rPr b="0" lang="es-ES" sz="1800" spc="-1" strike="noStrike">
                <a:solidFill>
                  <a:schemeClr val="dk1"/>
                </a:solidFill>
                <a:latin typeface="Calibri"/>
                <a:ea typeface="Calibri"/>
              </a:rPr>
              <a:t>Poca</a:t>
            </a:r>
            <a:endParaRPr b="0" lang="en-US" sz="1800" spc="-1" strike="noStrike">
              <a:solidFill>
                <a:srgbClr val="000000"/>
              </a:solidFill>
              <a:latin typeface="Arial"/>
            </a:endParaRPr>
          </a:p>
        </p:txBody>
      </p:sp>
      <p:sp>
        <p:nvSpPr>
          <p:cNvPr id="827" name="Google Shape;1078;p126"/>
          <p:cNvSpPr/>
          <p:nvPr/>
        </p:nvSpPr>
        <p:spPr>
          <a:xfrm>
            <a:off x="9062280" y="3892680"/>
            <a:ext cx="2139120" cy="363240"/>
          </a:xfrm>
          <a:prstGeom prst="rect">
            <a:avLst/>
          </a:prstGeom>
          <a:noFill/>
          <a:ln w="0">
            <a:noFill/>
          </a:ln>
        </p:spPr>
        <p:style>
          <a:lnRef idx="0"/>
          <a:fillRef idx="0"/>
          <a:effectRef idx="0"/>
          <a:fontRef idx="minor"/>
        </p:style>
        <p:txBody>
          <a:bodyPr lIns="90360" rIns="90360" tIns="44280" bIns="44280" anchor="t">
            <a:spAutoFit/>
          </a:bodyPr>
          <a:p>
            <a:pPr>
              <a:lnSpc>
                <a:spcPct val="100000"/>
              </a:lnSpc>
              <a:tabLst>
                <a:tab algn="l" pos="0"/>
              </a:tabLst>
            </a:pPr>
            <a:r>
              <a:rPr b="0" lang="es-ES" sz="1800" spc="-1" strike="noStrike">
                <a:solidFill>
                  <a:schemeClr val="dk1"/>
                </a:solidFill>
                <a:latin typeface="Calibri"/>
                <a:ea typeface="Calibri"/>
              </a:rPr>
              <a:t>Muy Poco</a:t>
            </a:r>
            <a:endParaRPr b="0" lang="en-US" sz="1800" spc="-1" strike="noStrike">
              <a:solidFill>
                <a:srgbClr val="000000"/>
              </a:solidFill>
              <a:latin typeface="Arial"/>
            </a:endParaRPr>
          </a:p>
        </p:txBody>
      </p:sp>
      <p:sp>
        <p:nvSpPr>
          <p:cNvPr id="828" name="Google Shape;1079;p126"/>
          <p:cNvSpPr/>
          <p:nvPr/>
        </p:nvSpPr>
        <p:spPr>
          <a:xfrm>
            <a:off x="9062280" y="3130560"/>
            <a:ext cx="1224720" cy="363240"/>
          </a:xfrm>
          <a:prstGeom prst="rect">
            <a:avLst/>
          </a:prstGeom>
          <a:noFill/>
          <a:ln w="0">
            <a:noFill/>
          </a:ln>
        </p:spPr>
        <p:style>
          <a:lnRef idx="0"/>
          <a:fillRef idx="0"/>
          <a:effectRef idx="0"/>
          <a:fontRef idx="minor"/>
        </p:style>
        <p:txBody>
          <a:bodyPr lIns="90360" rIns="90360" tIns="44280" bIns="44280" anchor="t">
            <a:spAutoFit/>
          </a:bodyPr>
          <a:p>
            <a:pPr>
              <a:lnSpc>
                <a:spcPct val="100000"/>
              </a:lnSpc>
              <a:tabLst>
                <a:tab algn="l" pos="0"/>
              </a:tabLst>
            </a:pPr>
            <a:r>
              <a:rPr b="0" lang="es-ES" sz="1800" spc="-1" strike="noStrike">
                <a:solidFill>
                  <a:schemeClr val="dk1"/>
                </a:solidFill>
                <a:latin typeface="Calibri"/>
                <a:ea typeface="Calibri"/>
              </a:rPr>
              <a:t>Limitado</a:t>
            </a:r>
            <a:endParaRPr b="0" lang="en-US" sz="1800" spc="-1" strike="noStrike">
              <a:solidFill>
                <a:srgbClr val="000000"/>
              </a:solidFill>
              <a:latin typeface="Arial"/>
            </a:endParaRPr>
          </a:p>
        </p:txBody>
      </p:sp>
      <p:sp>
        <p:nvSpPr>
          <p:cNvPr id="829" name="Google Shape;1080;p126"/>
          <p:cNvSpPr/>
          <p:nvPr/>
        </p:nvSpPr>
        <p:spPr>
          <a:xfrm>
            <a:off x="4572000" y="2368800"/>
            <a:ext cx="3147840" cy="362520"/>
          </a:xfrm>
          <a:prstGeom prst="rect">
            <a:avLst/>
          </a:prstGeom>
          <a:noFill/>
          <a:ln w="0">
            <a:noFill/>
          </a:ln>
        </p:spPr>
        <p:style>
          <a:lnRef idx="0"/>
          <a:fillRef idx="0"/>
          <a:effectRef idx="0"/>
          <a:fontRef idx="minor"/>
        </p:style>
        <p:txBody>
          <a:bodyPr lIns="90360" rIns="90360" tIns="44280" bIns="44280" anchor="t">
            <a:spAutoFit/>
          </a:bodyPr>
          <a:p>
            <a:pPr algn="ctr">
              <a:lnSpc>
                <a:spcPct val="100000"/>
              </a:lnSpc>
              <a:tabLst>
                <a:tab algn="l" pos="0"/>
              </a:tabLst>
            </a:pPr>
            <a:r>
              <a:rPr b="1" lang="es-ES" sz="1800" spc="-1" strike="noStrike">
                <a:solidFill>
                  <a:schemeClr val="dk1"/>
                </a:solidFill>
                <a:latin typeface="Calibri"/>
                <a:ea typeface="Calibri"/>
              </a:rPr>
              <a:t>Evaluación</a:t>
            </a:r>
            <a:endParaRPr b="0" lang="en-US" sz="1800" spc="-1" strike="noStrike">
              <a:solidFill>
                <a:srgbClr val="000000"/>
              </a:solidFill>
              <a:latin typeface="Arial"/>
            </a:endParaRPr>
          </a:p>
        </p:txBody>
      </p:sp>
      <p:sp>
        <p:nvSpPr>
          <p:cNvPr id="830" name="Google Shape;1081;p126"/>
          <p:cNvSpPr/>
          <p:nvPr/>
        </p:nvSpPr>
        <p:spPr>
          <a:xfrm>
            <a:off x="4498560" y="2683440"/>
            <a:ext cx="3672360" cy="362520"/>
          </a:xfrm>
          <a:prstGeom prst="rect">
            <a:avLst/>
          </a:prstGeom>
          <a:noFill/>
          <a:ln w="0">
            <a:noFill/>
          </a:ln>
        </p:spPr>
        <p:style>
          <a:lnRef idx="0"/>
          <a:fillRef idx="0"/>
          <a:effectRef idx="0"/>
          <a:fontRef idx="minor"/>
        </p:style>
        <p:txBody>
          <a:bodyPr lIns="90360" rIns="90360" tIns="44280" bIns="44280" anchor="t">
            <a:spAutoFit/>
          </a:bodyPr>
          <a:p>
            <a:pPr algn="ctr">
              <a:lnSpc>
                <a:spcPct val="100000"/>
              </a:lnSpc>
              <a:tabLst>
                <a:tab algn="l" pos="0"/>
              </a:tabLst>
            </a:pPr>
            <a:r>
              <a:rPr b="1" lang="es-ES" sz="1800" spc="-1" strike="noStrike">
                <a:solidFill>
                  <a:schemeClr val="dk1"/>
                </a:solidFill>
                <a:latin typeface="Calibri"/>
                <a:ea typeface="Calibri"/>
              </a:rPr>
              <a:t>Cantidad requerida de tiempo</a:t>
            </a:r>
            <a:endParaRPr b="0" lang="en-US" sz="1800" spc="-1" strike="noStrike">
              <a:solidFill>
                <a:srgbClr val="000000"/>
              </a:solidFill>
              <a:latin typeface="Arial"/>
            </a:endParaRPr>
          </a:p>
        </p:txBody>
      </p:sp>
      <p:sp>
        <p:nvSpPr>
          <p:cNvPr id="831" name="Google Shape;1082;p126"/>
          <p:cNvSpPr/>
          <p:nvPr/>
        </p:nvSpPr>
        <p:spPr>
          <a:xfrm>
            <a:off x="3657600" y="3106440"/>
            <a:ext cx="5157000" cy="362520"/>
          </a:xfrm>
          <a:prstGeom prst="rect">
            <a:avLst/>
          </a:prstGeom>
          <a:noFill/>
          <a:ln w="0">
            <a:noFill/>
          </a:ln>
        </p:spPr>
        <p:style>
          <a:lnRef idx="0"/>
          <a:fillRef idx="0"/>
          <a:effectRef idx="0"/>
          <a:fontRef idx="minor"/>
        </p:style>
        <p:txBody>
          <a:bodyPr lIns="90360" rIns="90360" tIns="44280" bIns="44280" anchor="t">
            <a:spAutoFit/>
          </a:bodyPr>
          <a:p>
            <a:pPr algn="ctr">
              <a:lnSpc>
                <a:spcPct val="100000"/>
              </a:lnSpc>
              <a:tabLst>
                <a:tab algn="l" pos="0"/>
              </a:tabLst>
            </a:pPr>
            <a:r>
              <a:rPr b="1" lang="es-ES" sz="1800" spc="-1" strike="noStrike">
                <a:solidFill>
                  <a:schemeClr val="dk1"/>
                </a:solidFill>
                <a:latin typeface="Calibri"/>
                <a:ea typeface="Calibri"/>
              </a:rPr>
              <a:t> </a:t>
            </a:r>
            <a:r>
              <a:rPr b="1" lang="es-ES" sz="1800" spc="-1" strike="noStrike">
                <a:solidFill>
                  <a:schemeClr val="dk1"/>
                </a:solidFill>
                <a:latin typeface="Calibri"/>
                <a:ea typeface="Calibri"/>
              </a:rPr>
              <a:t>Entrenamiento requerido</a:t>
            </a:r>
            <a:endParaRPr b="0" lang="en-US" sz="1800" spc="-1" strike="noStrike">
              <a:solidFill>
                <a:srgbClr val="000000"/>
              </a:solidFill>
              <a:latin typeface="Arial"/>
            </a:endParaRPr>
          </a:p>
        </p:txBody>
      </p:sp>
      <p:sp>
        <p:nvSpPr>
          <p:cNvPr id="832" name="Google Shape;1083;p126"/>
          <p:cNvSpPr/>
          <p:nvPr/>
        </p:nvSpPr>
        <p:spPr>
          <a:xfrm>
            <a:off x="4312080" y="3511800"/>
            <a:ext cx="3693240" cy="363240"/>
          </a:xfrm>
          <a:prstGeom prst="rect">
            <a:avLst/>
          </a:prstGeom>
          <a:noFill/>
          <a:ln w="0">
            <a:noFill/>
          </a:ln>
        </p:spPr>
        <p:style>
          <a:lnRef idx="0"/>
          <a:fillRef idx="0"/>
          <a:effectRef idx="0"/>
          <a:fontRef idx="minor"/>
        </p:style>
        <p:txBody>
          <a:bodyPr lIns="90360" rIns="90360" tIns="44280" bIns="44280" anchor="t">
            <a:spAutoFit/>
          </a:bodyPr>
          <a:p>
            <a:pPr algn="ctr">
              <a:lnSpc>
                <a:spcPct val="100000"/>
              </a:lnSpc>
              <a:tabLst>
                <a:tab algn="l" pos="0"/>
              </a:tabLst>
            </a:pPr>
            <a:r>
              <a:rPr b="1" lang="es-ES" sz="1800" spc="-1" strike="noStrike">
                <a:solidFill>
                  <a:schemeClr val="dk1"/>
                </a:solidFill>
                <a:latin typeface="Calibri"/>
                <a:ea typeface="Calibri"/>
              </a:rPr>
              <a:t>Permite la espontaneidad</a:t>
            </a:r>
            <a:endParaRPr b="0" lang="en-US" sz="1800" spc="-1" strike="noStrike">
              <a:solidFill>
                <a:srgbClr val="000000"/>
              </a:solidFill>
              <a:latin typeface="Arial"/>
            </a:endParaRPr>
          </a:p>
        </p:txBody>
      </p:sp>
      <p:sp>
        <p:nvSpPr>
          <p:cNvPr id="833" name="Google Shape;1084;p126"/>
          <p:cNvSpPr/>
          <p:nvPr/>
        </p:nvSpPr>
        <p:spPr>
          <a:xfrm>
            <a:off x="4110480" y="3861000"/>
            <a:ext cx="4347720" cy="363240"/>
          </a:xfrm>
          <a:prstGeom prst="rect">
            <a:avLst/>
          </a:prstGeom>
          <a:noFill/>
          <a:ln w="0">
            <a:noFill/>
          </a:ln>
        </p:spPr>
        <p:style>
          <a:lnRef idx="0"/>
          <a:fillRef idx="0"/>
          <a:effectRef idx="0"/>
          <a:fontRef idx="minor"/>
        </p:style>
        <p:txBody>
          <a:bodyPr lIns="90360" rIns="90360" tIns="44280" bIns="44280" anchor="t">
            <a:spAutoFit/>
          </a:bodyPr>
          <a:p>
            <a:pPr algn="ctr">
              <a:lnSpc>
                <a:spcPct val="100000"/>
              </a:lnSpc>
              <a:tabLst>
                <a:tab algn="l" pos="0"/>
              </a:tabLst>
            </a:pPr>
            <a:r>
              <a:rPr b="1" lang="es-ES" sz="1800" spc="-1" strike="noStrike">
                <a:solidFill>
                  <a:schemeClr val="dk1"/>
                </a:solidFill>
                <a:latin typeface="Calibri"/>
                <a:ea typeface="Calibri"/>
              </a:rPr>
              <a:t>Permite conocer al entrevistado</a:t>
            </a:r>
            <a:endParaRPr b="0" lang="en-US" sz="1800" spc="-1" strike="noStrike">
              <a:solidFill>
                <a:srgbClr val="000000"/>
              </a:solidFill>
              <a:latin typeface="Arial"/>
            </a:endParaRPr>
          </a:p>
        </p:txBody>
      </p:sp>
      <p:sp>
        <p:nvSpPr>
          <p:cNvPr id="834" name="Google Shape;1085;p126"/>
          <p:cNvSpPr/>
          <p:nvPr/>
        </p:nvSpPr>
        <p:spPr>
          <a:xfrm>
            <a:off x="4343400" y="4207320"/>
            <a:ext cx="3477240" cy="362520"/>
          </a:xfrm>
          <a:prstGeom prst="rect">
            <a:avLst/>
          </a:prstGeom>
          <a:noFill/>
          <a:ln w="0">
            <a:noFill/>
          </a:ln>
        </p:spPr>
        <p:style>
          <a:lnRef idx="0"/>
          <a:fillRef idx="0"/>
          <a:effectRef idx="0"/>
          <a:fontRef idx="minor"/>
        </p:style>
        <p:txBody>
          <a:bodyPr lIns="90360" rIns="90360" tIns="44280" bIns="44280" anchor="t">
            <a:spAutoFit/>
          </a:bodyPr>
          <a:p>
            <a:pPr algn="ctr">
              <a:lnSpc>
                <a:spcPct val="100000"/>
              </a:lnSpc>
              <a:tabLst>
                <a:tab algn="l" pos="0"/>
              </a:tabLst>
            </a:pPr>
            <a:r>
              <a:rPr b="1" lang="es-ES" sz="1800" spc="-1" strike="noStrike">
                <a:solidFill>
                  <a:schemeClr val="dk1"/>
                </a:solidFill>
                <a:latin typeface="Calibri"/>
                <a:ea typeface="Calibri"/>
              </a:rPr>
              <a:t>Flexibilidad</a:t>
            </a:r>
            <a:endParaRPr b="0" lang="en-US" sz="1800" spc="-1" strike="noStrike">
              <a:solidFill>
                <a:srgbClr val="000000"/>
              </a:solidFill>
              <a:latin typeface="Arial"/>
            </a:endParaRPr>
          </a:p>
        </p:txBody>
      </p:sp>
      <p:sp>
        <p:nvSpPr>
          <p:cNvPr id="835" name="Google Shape;1086;p126"/>
          <p:cNvSpPr/>
          <p:nvPr/>
        </p:nvSpPr>
        <p:spPr>
          <a:xfrm>
            <a:off x="4800600" y="4620960"/>
            <a:ext cx="2850480" cy="636840"/>
          </a:xfrm>
          <a:prstGeom prst="rect">
            <a:avLst/>
          </a:prstGeom>
          <a:noFill/>
          <a:ln w="0">
            <a:noFill/>
          </a:ln>
        </p:spPr>
        <p:style>
          <a:lnRef idx="0"/>
          <a:fillRef idx="0"/>
          <a:effectRef idx="0"/>
          <a:fontRef idx="minor"/>
        </p:style>
        <p:txBody>
          <a:bodyPr lIns="90360" rIns="90360" tIns="44280" bIns="44280" anchor="t">
            <a:spAutoFit/>
          </a:bodyPr>
          <a:p>
            <a:pPr algn="ctr">
              <a:lnSpc>
                <a:spcPct val="100000"/>
              </a:lnSpc>
              <a:tabLst>
                <a:tab algn="l" pos="0"/>
              </a:tabLst>
            </a:pPr>
            <a:r>
              <a:rPr b="1" lang="es-ES" sz="1800" spc="-1" strike="noStrike">
                <a:solidFill>
                  <a:schemeClr val="dk1"/>
                </a:solidFill>
                <a:latin typeface="Calibri"/>
                <a:ea typeface="Calibri"/>
              </a:rPr>
              <a:t>Control de la Entrevista</a:t>
            </a:r>
            <a:endParaRPr b="0" lang="en-US" sz="1800" spc="-1" strike="noStrike">
              <a:solidFill>
                <a:srgbClr val="000000"/>
              </a:solidFill>
              <a:latin typeface="Arial"/>
            </a:endParaRPr>
          </a:p>
        </p:txBody>
      </p:sp>
      <p:sp>
        <p:nvSpPr>
          <p:cNvPr id="836" name="Google Shape;1087;p126"/>
          <p:cNvSpPr/>
          <p:nvPr/>
        </p:nvSpPr>
        <p:spPr>
          <a:xfrm>
            <a:off x="5029200" y="4986720"/>
            <a:ext cx="2037240" cy="362520"/>
          </a:xfrm>
          <a:prstGeom prst="rect">
            <a:avLst/>
          </a:prstGeom>
          <a:noFill/>
          <a:ln w="0">
            <a:noFill/>
          </a:ln>
        </p:spPr>
        <p:style>
          <a:lnRef idx="0"/>
          <a:fillRef idx="0"/>
          <a:effectRef idx="0"/>
          <a:fontRef idx="minor"/>
        </p:style>
        <p:txBody>
          <a:bodyPr lIns="90360" rIns="90360" tIns="44280" bIns="44280" anchor="t">
            <a:spAutoFit/>
          </a:bodyPr>
          <a:p>
            <a:pPr algn="ctr">
              <a:lnSpc>
                <a:spcPct val="100000"/>
              </a:lnSpc>
              <a:tabLst>
                <a:tab algn="l" pos="0"/>
              </a:tabLst>
            </a:pPr>
            <a:r>
              <a:rPr b="1" lang="es-ES" sz="1800" spc="-1" strike="noStrike">
                <a:solidFill>
                  <a:schemeClr val="dk1"/>
                </a:solidFill>
                <a:latin typeface="Calibri"/>
                <a:ea typeface="Calibri"/>
              </a:rPr>
              <a:t>Precisión</a:t>
            </a:r>
            <a:endParaRPr b="0" lang="en-US" sz="1800" spc="-1" strike="noStrike">
              <a:solidFill>
                <a:srgbClr val="000000"/>
              </a:solidFill>
              <a:latin typeface="Arial"/>
            </a:endParaRPr>
          </a:p>
        </p:txBody>
      </p:sp>
      <p:sp>
        <p:nvSpPr>
          <p:cNvPr id="837" name="Google Shape;1088;p126"/>
          <p:cNvSpPr/>
          <p:nvPr/>
        </p:nvSpPr>
        <p:spPr>
          <a:xfrm>
            <a:off x="5029200" y="5385240"/>
            <a:ext cx="2163240" cy="362520"/>
          </a:xfrm>
          <a:prstGeom prst="rect">
            <a:avLst/>
          </a:prstGeom>
          <a:noFill/>
          <a:ln w="0">
            <a:noFill/>
          </a:ln>
        </p:spPr>
        <p:style>
          <a:lnRef idx="0"/>
          <a:fillRef idx="0"/>
          <a:effectRef idx="0"/>
          <a:fontRef idx="minor"/>
        </p:style>
        <p:txBody>
          <a:bodyPr lIns="90360" rIns="90360" tIns="44280" bIns="44280" anchor="t">
            <a:spAutoFit/>
          </a:bodyPr>
          <a:p>
            <a:pPr algn="ctr">
              <a:lnSpc>
                <a:spcPct val="100000"/>
              </a:lnSpc>
              <a:tabLst>
                <a:tab algn="l" pos="0"/>
              </a:tabLst>
            </a:pPr>
            <a:r>
              <a:rPr b="1" lang="es-ES" sz="1800" spc="-1" strike="noStrike">
                <a:solidFill>
                  <a:schemeClr val="dk1"/>
                </a:solidFill>
                <a:latin typeface="Calibri"/>
                <a:ea typeface="Calibri"/>
              </a:rPr>
              <a:t>Confiabilidad</a:t>
            </a:r>
            <a:endParaRPr b="0" lang="en-US" sz="1800" spc="-1" strike="noStrike">
              <a:solidFill>
                <a:srgbClr val="000000"/>
              </a:solidFill>
              <a:latin typeface="Arial"/>
            </a:endParaRPr>
          </a:p>
        </p:txBody>
      </p:sp>
      <p:sp>
        <p:nvSpPr>
          <p:cNvPr id="838" name="Google Shape;1089;p126"/>
          <p:cNvSpPr/>
          <p:nvPr/>
        </p:nvSpPr>
        <p:spPr>
          <a:xfrm>
            <a:off x="4764600" y="5747760"/>
            <a:ext cx="2971800" cy="363240"/>
          </a:xfrm>
          <a:prstGeom prst="rect">
            <a:avLst/>
          </a:prstGeom>
          <a:noFill/>
          <a:ln w="0">
            <a:noFill/>
          </a:ln>
        </p:spPr>
        <p:style>
          <a:lnRef idx="0"/>
          <a:fillRef idx="0"/>
          <a:effectRef idx="0"/>
          <a:fontRef idx="minor"/>
        </p:style>
        <p:txBody>
          <a:bodyPr lIns="90360" rIns="90360" tIns="44280" bIns="44280" anchor="t">
            <a:spAutoFit/>
          </a:bodyPr>
          <a:p>
            <a:pPr algn="ctr">
              <a:lnSpc>
                <a:spcPct val="100000"/>
              </a:lnSpc>
              <a:tabLst>
                <a:tab algn="l" pos="0"/>
              </a:tabLst>
            </a:pPr>
            <a:r>
              <a:rPr b="1" lang="es-ES" sz="1800" spc="-1" strike="noStrike">
                <a:solidFill>
                  <a:schemeClr val="dk1"/>
                </a:solidFill>
                <a:latin typeface="Calibri"/>
                <a:ea typeface="Calibri"/>
              </a:rPr>
              <a:t>Amplitud y Profundidad</a:t>
            </a:r>
            <a:endParaRPr b="0" lang="en-US" sz="1800" spc="-1" strike="noStrike">
              <a:solidFill>
                <a:srgbClr val="000000"/>
              </a:solidFill>
              <a:latin typeface="Arial"/>
            </a:endParaRPr>
          </a:p>
        </p:txBody>
      </p:sp>
      <p:cxnSp>
        <p:nvCxnSpPr>
          <p:cNvPr id="839" name="Google Shape;1090;p126"/>
          <p:cNvCxnSpPr/>
          <p:nvPr/>
        </p:nvCxnSpPr>
        <p:spPr>
          <a:xfrm flipH="1">
            <a:off x="7966800" y="2871720"/>
            <a:ext cx="1062000" cy="11520"/>
          </a:xfrm>
          <a:prstGeom prst="straightConnector1">
            <a:avLst/>
          </a:prstGeom>
          <a:ln w="12700">
            <a:solidFill>
              <a:srgbClr val="000000"/>
            </a:solidFill>
            <a:round/>
            <a:headEnd len="med" type="triangle" w="med"/>
          </a:ln>
        </p:spPr>
      </p:cxnSp>
      <p:sp>
        <p:nvSpPr>
          <p:cNvPr id="840" name="Google Shape;1091;p126"/>
          <p:cNvSpPr/>
          <p:nvPr/>
        </p:nvSpPr>
        <p:spPr>
          <a:xfrm>
            <a:off x="4973040" y="18360"/>
            <a:ext cx="4131000" cy="328680"/>
          </a:xfrm>
          <a:prstGeom prst="rect">
            <a:avLst/>
          </a:prstGeom>
          <a:noFill/>
          <a:ln w="0">
            <a:noFill/>
          </a:ln>
        </p:spPr>
        <p:style>
          <a:lnRef idx="0"/>
          <a:fillRef idx="0"/>
          <a:effectRef idx="0"/>
          <a:fontRef idx="minor"/>
        </p:style>
        <p:txBody>
          <a:bodyPr anchor="ctr">
            <a:noAutofit/>
          </a:bodyPr>
          <a:p>
            <a:pPr algn="ctr">
              <a:lnSpc>
                <a:spcPct val="100000"/>
              </a:lnSpc>
              <a:tabLst>
                <a:tab algn="l" pos="0"/>
              </a:tabLst>
            </a:pPr>
            <a:r>
              <a:rPr b="0" lang="es-ES" sz="1200" spc="-1" strike="noStrike">
                <a:solidFill>
                  <a:srgbClr val="ffffff"/>
                </a:solidFill>
                <a:latin typeface="Calibri"/>
                <a:ea typeface="Calibri"/>
              </a:rPr>
              <a:t>Ingeniería de Software I  2013</a:t>
            </a:r>
            <a:endParaRPr b="0" lang="en-US" sz="1200" spc="-1" strike="noStrike">
              <a:solidFill>
                <a:srgbClr val="000000"/>
              </a:solidFill>
              <a:latin typeface="Arial"/>
            </a:endParaRPr>
          </a:p>
        </p:txBody>
      </p:sp>
    </p:spTree>
  </p:cSld>
  <p:transition spd="med">
    <p:fade/>
  </p:transition>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1" name="PlaceHolder 1"/>
          <p:cNvSpPr>
            <a:spLocks noGrp="1"/>
          </p:cNvSpPr>
          <p:nvPr>
            <p:ph type="title"/>
          </p:nvPr>
        </p:nvSpPr>
        <p:spPr>
          <a:xfrm>
            <a:off x="626040" y="620640"/>
            <a:ext cx="10815840" cy="1128960"/>
          </a:xfrm>
          <a:prstGeom prst="rect">
            <a:avLst/>
          </a:prstGeom>
          <a:noFill/>
          <a:ln w="0">
            <a:noFill/>
          </a:ln>
        </p:spPr>
        <p:txBody>
          <a:bodyPr lIns="91440" rIns="91440" tIns="45720" bIns="45720" anchor="ctr">
            <a:normAutofit/>
          </a:bodyPr>
          <a:p>
            <a:pPr indent="0">
              <a:lnSpc>
                <a:spcPct val="85000"/>
              </a:lnSpc>
              <a:buNone/>
              <a:tabLst>
                <a:tab algn="l" pos="0"/>
              </a:tabLst>
            </a:pPr>
            <a:r>
              <a:rPr b="1" lang="es-ES" sz="4000" spc="-1" strike="noStrike">
                <a:solidFill>
                  <a:srgbClr val="3f3f3f"/>
                </a:solidFill>
                <a:latin typeface="Calibri"/>
                <a:ea typeface="Calibri"/>
              </a:rPr>
              <a:t>Entrevistas</a:t>
            </a:r>
            <a:endParaRPr b="0" lang="en-US" sz="4000" spc="-1" strike="noStrike">
              <a:solidFill>
                <a:srgbClr val="000000"/>
              </a:solidFill>
              <a:latin typeface="Arial"/>
            </a:endParaRPr>
          </a:p>
        </p:txBody>
      </p:sp>
      <p:sp>
        <p:nvSpPr>
          <p:cNvPr id="842" name="PlaceHolder 2"/>
          <p:cNvSpPr>
            <a:spLocks noGrp="1"/>
          </p:cNvSpPr>
          <p:nvPr>
            <p:ph type="sldNum" idx="168"/>
          </p:nvPr>
        </p:nvSpPr>
        <p:spPr>
          <a:xfrm>
            <a:off x="9286560" y="2852640"/>
            <a:ext cx="2937600" cy="1048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567071D4-6F6B-48B3-B914-58CEB7DDC30F}" type="slidenum">
              <a:rPr b="0" lang="es-ES" sz="1050" spc="-1" strike="noStrike">
                <a:solidFill>
                  <a:srgbClr val="ffffff"/>
                </a:solidFill>
                <a:latin typeface="Calibri"/>
                <a:ea typeface="Calibri"/>
              </a:rPr>
              <a:t>&lt;number&gt;</a:t>
            </a:fld>
            <a:endParaRPr b="0" lang="en-US" sz="1050" spc="-1" strike="noStrike">
              <a:solidFill>
                <a:srgbClr val="000000"/>
              </a:solidFill>
              <a:latin typeface="Times New Roman"/>
            </a:endParaRPr>
          </a:p>
        </p:txBody>
      </p:sp>
      <p:sp>
        <p:nvSpPr>
          <p:cNvPr id="843" name="PlaceHolder 3"/>
          <p:cNvSpPr>
            <a:spLocks noGrp="1"/>
          </p:cNvSpPr>
          <p:nvPr>
            <p:ph/>
          </p:nvPr>
        </p:nvSpPr>
        <p:spPr>
          <a:xfrm>
            <a:off x="626040" y="1902600"/>
            <a:ext cx="9832320" cy="4478400"/>
          </a:xfrm>
          <a:prstGeom prst="rect">
            <a:avLst/>
          </a:prstGeom>
          <a:noFill/>
          <a:ln w="0">
            <a:noFill/>
          </a:ln>
        </p:spPr>
        <p:txBody>
          <a:bodyPr lIns="91440" rIns="91440" tIns="45720" bIns="45720" anchor="t">
            <a:noAutofit/>
          </a:bodyPr>
          <a:p>
            <a:pPr marL="68760" indent="-68760">
              <a:lnSpc>
                <a:spcPct val="85000"/>
              </a:lnSpc>
              <a:buClr>
                <a:srgbClr val="c00000"/>
              </a:buClr>
              <a:buFont typeface="Arial"/>
              <a:buChar char="»"/>
            </a:pPr>
            <a:r>
              <a:rPr b="0" lang="es-ES" sz="2800" spc="-1" strike="noStrike">
                <a:solidFill>
                  <a:srgbClr val="3f3f3f"/>
                </a:solidFill>
                <a:latin typeface="Calibri"/>
                <a:ea typeface="Calibri"/>
              </a:rPr>
              <a:t>Tipos de Preguntas</a:t>
            </a:r>
            <a:endParaRPr b="0" lang="en-US" sz="28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2400" spc="-1" strike="noStrike">
                <a:solidFill>
                  <a:srgbClr val="3f3f3f"/>
                </a:solidFill>
                <a:latin typeface="Calibri"/>
                <a:ea typeface="Calibri"/>
              </a:rPr>
              <a:t>Abiertas</a:t>
            </a:r>
            <a:endParaRPr b="0" lang="en-US" sz="2400" spc="-1" strike="noStrike">
              <a:solidFill>
                <a:srgbClr val="000000"/>
              </a:solidFill>
              <a:latin typeface="Arial"/>
            </a:endParaRPr>
          </a:p>
          <a:p>
            <a:pPr lvl="2" marL="411480" indent="-411480">
              <a:lnSpc>
                <a:spcPct val="85000"/>
              </a:lnSpc>
              <a:spcBef>
                <a:spcPts val="451"/>
              </a:spcBef>
              <a:buClr>
                <a:srgbClr val="262626"/>
              </a:buClr>
              <a:buFont typeface="Calibri"/>
              <a:buChar char=" "/>
            </a:pPr>
            <a:r>
              <a:rPr b="0" lang="es-ES" sz="2000" spc="-1" strike="noStrike">
                <a:solidFill>
                  <a:srgbClr val="3f3f3f"/>
                </a:solidFill>
                <a:latin typeface="Calibri"/>
                <a:ea typeface="Calibri"/>
              </a:rPr>
              <a:t>Permite al encuestado responder de cualquier manera</a:t>
            </a:r>
            <a:endParaRPr b="0" lang="en-US" sz="2000" spc="-1" strike="noStrike">
              <a:solidFill>
                <a:srgbClr val="000000"/>
              </a:solidFill>
              <a:latin typeface="Arial"/>
            </a:endParaRPr>
          </a:p>
          <a:p>
            <a:pPr lvl="3" marL="617400" indent="-617400">
              <a:lnSpc>
                <a:spcPct val="85000"/>
              </a:lnSpc>
              <a:spcBef>
                <a:spcPts val="451"/>
              </a:spcBef>
              <a:buClr>
                <a:srgbClr val="262626"/>
              </a:buClr>
              <a:buFont typeface="Calibri"/>
              <a:buChar char=" "/>
            </a:pPr>
            <a:r>
              <a:rPr b="0" lang="es-ES" sz="1800" spc="-1" strike="noStrike">
                <a:solidFill>
                  <a:srgbClr val="3f3f3f"/>
                </a:solidFill>
                <a:latin typeface="Calibri"/>
                <a:ea typeface="Calibri"/>
              </a:rPr>
              <a:t>¿Qué opinión tiene del sistema actual?</a:t>
            </a:r>
            <a:endParaRPr b="0" lang="en-US" sz="1800" spc="-1" strike="noStrike">
              <a:solidFill>
                <a:srgbClr val="000000"/>
              </a:solidFill>
              <a:latin typeface="Arial"/>
            </a:endParaRPr>
          </a:p>
          <a:p>
            <a:pPr lvl="3" marL="617400" indent="-617400">
              <a:lnSpc>
                <a:spcPct val="85000"/>
              </a:lnSpc>
              <a:spcBef>
                <a:spcPts val="451"/>
              </a:spcBef>
              <a:buClr>
                <a:srgbClr val="262626"/>
              </a:buClr>
              <a:buFont typeface="Calibri"/>
              <a:buChar char=" "/>
            </a:pPr>
            <a:r>
              <a:rPr b="0" lang="es-ES" sz="1800" spc="-1" strike="noStrike">
                <a:solidFill>
                  <a:srgbClr val="3f3f3f"/>
                </a:solidFill>
                <a:latin typeface="Calibri"/>
                <a:ea typeface="Calibri"/>
              </a:rPr>
              <a:t>¿Cómo describe su trabajo?</a:t>
            </a:r>
            <a:endParaRPr b="0" lang="en-US" sz="18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2400" spc="-1" strike="noStrike">
                <a:solidFill>
                  <a:srgbClr val="3f3f3f"/>
                </a:solidFill>
                <a:latin typeface="Calibri"/>
                <a:ea typeface="Calibri"/>
              </a:rPr>
              <a:t>Cerradas</a:t>
            </a:r>
            <a:endParaRPr b="0" lang="en-US" sz="2400" spc="-1" strike="noStrike">
              <a:solidFill>
                <a:srgbClr val="000000"/>
              </a:solidFill>
              <a:latin typeface="Arial"/>
            </a:endParaRPr>
          </a:p>
          <a:p>
            <a:pPr lvl="2" marL="411480" indent="-411480">
              <a:lnSpc>
                <a:spcPct val="85000"/>
              </a:lnSpc>
              <a:spcBef>
                <a:spcPts val="451"/>
              </a:spcBef>
              <a:buClr>
                <a:srgbClr val="262626"/>
              </a:buClr>
              <a:buFont typeface="Calibri"/>
              <a:buChar char=" "/>
            </a:pPr>
            <a:r>
              <a:rPr b="0" lang="es-ES" sz="2000" spc="-1" strike="noStrike">
                <a:solidFill>
                  <a:srgbClr val="3f3f3f"/>
                </a:solidFill>
                <a:latin typeface="Calibri"/>
                <a:ea typeface="Calibri"/>
              </a:rPr>
              <a:t>Las respuestas son directas, cortas o de selección específica</a:t>
            </a:r>
            <a:endParaRPr b="0" lang="en-US" sz="2000" spc="-1" strike="noStrike">
              <a:solidFill>
                <a:srgbClr val="000000"/>
              </a:solidFill>
              <a:latin typeface="Arial"/>
            </a:endParaRPr>
          </a:p>
          <a:p>
            <a:pPr lvl="3" marL="617400" indent="-617400">
              <a:lnSpc>
                <a:spcPct val="85000"/>
              </a:lnSpc>
              <a:spcBef>
                <a:spcPts val="451"/>
              </a:spcBef>
              <a:buClr>
                <a:srgbClr val="262626"/>
              </a:buClr>
              <a:buFont typeface="Calibri"/>
              <a:buChar char=" "/>
            </a:pPr>
            <a:r>
              <a:rPr b="0" lang="es-ES" sz="1800" spc="-1" strike="noStrike">
                <a:solidFill>
                  <a:srgbClr val="3f3f3f"/>
                </a:solidFill>
                <a:latin typeface="Calibri"/>
                <a:ea typeface="Calibri"/>
              </a:rPr>
              <a:t>¿Quién recibe este informe?</a:t>
            </a:r>
            <a:endParaRPr b="0" lang="en-US" sz="1800" spc="-1" strike="noStrike">
              <a:solidFill>
                <a:srgbClr val="000000"/>
              </a:solidFill>
              <a:latin typeface="Arial"/>
            </a:endParaRPr>
          </a:p>
          <a:p>
            <a:pPr lvl="3" marL="617400" indent="-617400">
              <a:lnSpc>
                <a:spcPct val="85000"/>
              </a:lnSpc>
              <a:spcBef>
                <a:spcPts val="451"/>
              </a:spcBef>
              <a:buClr>
                <a:srgbClr val="262626"/>
              </a:buClr>
              <a:buFont typeface="Calibri"/>
              <a:buChar char=" "/>
            </a:pPr>
            <a:r>
              <a:rPr b="0" lang="es-ES" sz="1800" spc="-1" strike="noStrike">
                <a:solidFill>
                  <a:srgbClr val="3f3f3f"/>
                </a:solidFill>
                <a:latin typeface="Calibri"/>
                <a:ea typeface="Calibri"/>
              </a:rPr>
              <a:t>¿Cuántas personas utilizan el sistema?</a:t>
            </a:r>
            <a:endParaRPr b="0" lang="en-US" sz="18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2400" spc="-1" strike="noStrike">
                <a:solidFill>
                  <a:srgbClr val="3f3f3f"/>
                </a:solidFill>
                <a:latin typeface="Calibri"/>
                <a:ea typeface="Calibri"/>
              </a:rPr>
              <a:t>Sondeo</a:t>
            </a:r>
            <a:endParaRPr b="0" lang="en-US" sz="2400" spc="-1" strike="noStrike">
              <a:solidFill>
                <a:srgbClr val="000000"/>
              </a:solidFill>
              <a:latin typeface="Arial"/>
            </a:endParaRPr>
          </a:p>
          <a:p>
            <a:pPr lvl="2" marL="411480" indent="-411480">
              <a:lnSpc>
                <a:spcPct val="85000"/>
              </a:lnSpc>
              <a:spcBef>
                <a:spcPts val="451"/>
              </a:spcBef>
              <a:buClr>
                <a:srgbClr val="262626"/>
              </a:buClr>
              <a:buFont typeface="Calibri"/>
              <a:buChar char=" "/>
            </a:pPr>
            <a:r>
              <a:rPr b="0" lang="es-ES" sz="2000" spc="-1" strike="noStrike">
                <a:solidFill>
                  <a:srgbClr val="3f3f3f"/>
                </a:solidFill>
                <a:latin typeface="Calibri"/>
                <a:ea typeface="Calibri"/>
              </a:rPr>
              <a:t>Permite obtener más detalle sobre un tema puntual</a:t>
            </a:r>
            <a:endParaRPr b="0" lang="en-US" sz="2000" spc="-1" strike="noStrike">
              <a:solidFill>
                <a:srgbClr val="000000"/>
              </a:solidFill>
              <a:latin typeface="Arial"/>
            </a:endParaRPr>
          </a:p>
          <a:p>
            <a:pPr lvl="3" marL="617400" indent="-617400">
              <a:lnSpc>
                <a:spcPct val="85000"/>
              </a:lnSpc>
              <a:spcBef>
                <a:spcPts val="451"/>
              </a:spcBef>
              <a:buClr>
                <a:srgbClr val="262626"/>
              </a:buClr>
              <a:buFont typeface="Calibri"/>
              <a:buChar char=" "/>
            </a:pPr>
            <a:r>
              <a:rPr b="0" lang="es-ES" sz="1800" spc="-1" strike="noStrike">
                <a:solidFill>
                  <a:srgbClr val="3f3f3f"/>
                </a:solidFill>
                <a:latin typeface="Calibri"/>
                <a:ea typeface="Calibri"/>
              </a:rPr>
              <a:t>¿Podría dar detalles sobre…?</a:t>
            </a:r>
            <a:endParaRPr b="0" lang="en-US" sz="1800" spc="-1" strike="noStrike">
              <a:solidFill>
                <a:srgbClr val="000000"/>
              </a:solidFill>
              <a:latin typeface="Arial"/>
            </a:endParaRPr>
          </a:p>
          <a:p>
            <a:pPr lvl="3" marL="617400" indent="-617400">
              <a:lnSpc>
                <a:spcPct val="85000"/>
              </a:lnSpc>
              <a:spcBef>
                <a:spcPts val="451"/>
              </a:spcBef>
              <a:buClr>
                <a:srgbClr val="262626"/>
              </a:buClr>
              <a:buFont typeface="Calibri"/>
              <a:buChar char=" "/>
            </a:pPr>
            <a:r>
              <a:rPr b="0" lang="es-ES" sz="1800" spc="-1" strike="noStrike">
                <a:solidFill>
                  <a:srgbClr val="3f3f3f"/>
                </a:solidFill>
                <a:latin typeface="Calibri"/>
                <a:ea typeface="Calibri"/>
              </a:rPr>
              <a:t>¿Podría dar un ejemplo de…?</a:t>
            </a:r>
            <a:endParaRPr b="0" lang="en-US" sz="1800" spc="-1" strike="noStrike">
              <a:solidFill>
                <a:srgbClr val="000000"/>
              </a:solidFill>
              <a:latin typeface="Arial"/>
            </a:endParaRPr>
          </a:p>
        </p:txBody>
      </p:sp>
      <p:sp>
        <p:nvSpPr>
          <p:cNvPr id="844" name="Google Shape;1099;p127"/>
          <p:cNvSpPr/>
          <p:nvPr/>
        </p:nvSpPr>
        <p:spPr>
          <a:xfrm>
            <a:off x="4973040" y="18360"/>
            <a:ext cx="4131000" cy="328680"/>
          </a:xfrm>
          <a:prstGeom prst="rect">
            <a:avLst/>
          </a:prstGeom>
          <a:noFill/>
          <a:ln w="0">
            <a:noFill/>
          </a:ln>
        </p:spPr>
        <p:style>
          <a:lnRef idx="0"/>
          <a:fillRef idx="0"/>
          <a:effectRef idx="0"/>
          <a:fontRef idx="minor"/>
        </p:style>
        <p:txBody>
          <a:bodyPr anchor="ctr">
            <a:noAutofit/>
          </a:bodyPr>
          <a:p>
            <a:pPr algn="ctr">
              <a:lnSpc>
                <a:spcPct val="100000"/>
              </a:lnSpc>
              <a:tabLst>
                <a:tab algn="l" pos="0"/>
              </a:tabLst>
            </a:pPr>
            <a:r>
              <a:rPr b="0" lang="es-ES" sz="1200" spc="-1" strike="noStrike">
                <a:solidFill>
                  <a:srgbClr val="ffffff"/>
                </a:solidFill>
                <a:latin typeface="Calibri"/>
                <a:ea typeface="Calibri"/>
              </a:rPr>
              <a:t>Ingeniería de Software I  2013</a:t>
            </a:r>
            <a:endParaRPr b="0" lang="en-US" sz="1200" spc="-1" strike="noStrike">
              <a:solidFill>
                <a:srgbClr val="000000"/>
              </a:solidFill>
              <a:latin typeface="Arial"/>
            </a:endParaRPr>
          </a:p>
        </p:txBody>
      </p:sp>
      <p:pic>
        <p:nvPicPr>
          <p:cNvPr id="845" name="Google Shape;1100;p127" descr="http://www.entrevistadetrabajo.org/wp-content/uploads/2011/09/Las-preguntas-abiertas-en-la-entrevista.jpg"/>
          <p:cNvPicPr/>
          <p:nvPr/>
        </p:nvPicPr>
        <p:blipFill>
          <a:blip r:embed="rId1"/>
          <a:stretch/>
        </p:blipFill>
        <p:spPr>
          <a:xfrm>
            <a:off x="7544160" y="3933000"/>
            <a:ext cx="3084480" cy="2304000"/>
          </a:xfrm>
          <a:prstGeom prst="rect">
            <a:avLst/>
          </a:prstGeom>
          <a:ln w="0">
            <a:noFill/>
          </a:ln>
        </p:spPr>
      </p:pic>
    </p:spTree>
  </p:cSld>
  <p:transition spd="med">
    <p:fade/>
  </p:transition>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6" name="PlaceHolder 1"/>
          <p:cNvSpPr>
            <a:spLocks noGrp="1"/>
          </p:cNvSpPr>
          <p:nvPr>
            <p:ph type="title"/>
          </p:nvPr>
        </p:nvSpPr>
        <p:spPr>
          <a:xfrm>
            <a:off x="626040" y="643320"/>
            <a:ext cx="10815840" cy="1128960"/>
          </a:xfrm>
          <a:prstGeom prst="rect">
            <a:avLst/>
          </a:prstGeom>
          <a:noFill/>
          <a:ln w="0">
            <a:noFill/>
          </a:ln>
        </p:spPr>
        <p:txBody>
          <a:bodyPr lIns="91440" rIns="91440" tIns="45720" bIns="45720" anchor="ctr">
            <a:normAutofit/>
          </a:bodyPr>
          <a:p>
            <a:pPr indent="0">
              <a:lnSpc>
                <a:spcPct val="85000"/>
              </a:lnSpc>
              <a:buNone/>
              <a:tabLst>
                <a:tab algn="l" pos="0"/>
              </a:tabLst>
            </a:pPr>
            <a:r>
              <a:rPr b="1" lang="es-ES" sz="4000" spc="-1" strike="noStrike">
                <a:solidFill>
                  <a:srgbClr val="3f3f3f"/>
                </a:solidFill>
                <a:latin typeface="Calibri"/>
                <a:ea typeface="Calibri"/>
              </a:rPr>
              <a:t>Entrevistas</a:t>
            </a:r>
            <a:endParaRPr b="0" lang="en-US" sz="4000" spc="-1" strike="noStrike">
              <a:solidFill>
                <a:srgbClr val="000000"/>
              </a:solidFill>
              <a:latin typeface="Arial"/>
            </a:endParaRPr>
          </a:p>
        </p:txBody>
      </p:sp>
      <p:sp>
        <p:nvSpPr>
          <p:cNvPr id="847" name="PlaceHolder 2"/>
          <p:cNvSpPr>
            <a:spLocks noGrp="1"/>
          </p:cNvSpPr>
          <p:nvPr>
            <p:ph type="sldNum" idx="169"/>
          </p:nvPr>
        </p:nvSpPr>
        <p:spPr>
          <a:xfrm>
            <a:off x="9286560" y="2852640"/>
            <a:ext cx="2937600" cy="1048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98807E92-8CB9-4266-BB49-23BA7F691618}" type="slidenum">
              <a:rPr b="0" lang="es-ES" sz="1050" spc="-1" strike="noStrike">
                <a:solidFill>
                  <a:srgbClr val="ffffff"/>
                </a:solidFill>
                <a:latin typeface="Calibri"/>
                <a:ea typeface="Calibri"/>
              </a:rPr>
              <a:t>&lt;number&gt;</a:t>
            </a:fld>
            <a:endParaRPr b="0" lang="en-US" sz="1050" spc="-1" strike="noStrike">
              <a:solidFill>
                <a:srgbClr val="000000"/>
              </a:solidFill>
              <a:latin typeface="Times New Roman"/>
            </a:endParaRPr>
          </a:p>
        </p:txBody>
      </p:sp>
      <p:sp>
        <p:nvSpPr>
          <p:cNvPr id="848" name="PlaceHolder 3"/>
          <p:cNvSpPr>
            <a:spLocks noGrp="1"/>
          </p:cNvSpPr>
          <p:nvPr>
            <p:ph/>
          </p:nvPr>
        </p:nvSpPr>
        <p:spPr>
          <a:xfrm>
            <a:off x="626040" y="1902600"/>
            <a:ext cx="9832320" cy="4478400"/>
          </a:xfrm>
          <a:prstGeom prst="rect">
            <a:avLst/>
          </a:prstGeom>
          <a:noFill/>
          <a:ln w="0">
            <a:noFill/>
          </a:ln>
        </p:spPr>
        <p:txBody>
          <a:bodyPr lIns="91440" rIns="91440" tIns="45720" bIns="45720" anchor="t">
            <a:noAutofit/>
          </a:bodyPr>
          <a:p>
            <a:pPr marL="68760" indent="-68760">
              <a:lnSpc>
                <a:spcPct val="85000"/>
              </a:lnSpc>
              <a:buClr>
                <a:srgbClr val="c00000"/>
              </a:buClr>
              <a:buFont typeface="Arial"/>
              <a:buChar char="»"/>
            </a:pPr>
            <a:r>
              <a:rPr b="0" lang="es-ES" sz="3200" spc="-1" strike="noStrike">
                <a:solidFill>
                  <a:srgbClr val="3f3f3f"/>
                </a:solidFill>
                <a:latin typeface="Calibri"/>
                <a:ea typeface="Calibri"/>
              </a:rPr>
              <a:t>Preguntas Abiertas</a:t>
            </a:r>
            <a:endParaRPr b="0" lang="en-US" sz="32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2800" spc="-1" strike="noStrike">
                <a:solidFill>
                  <a:srgbClr val="3f3f3f"/>
                </a:solidFill>
                <a:latin typeface="Calibri"/>
                <a:ea typeface="Calibri"/>
              </a:rPr>
              <a:t>Ventajas</a:t>
            </a:r>
            <a:endParaRPr b="0" lang="en-US" sz="2800" spc="-1" strike="noStrike">
              <a:solidFill>
                <a:srgbClr val="000000"/>
              </a:solidFill>
              <a:latin typeface="Arial"/>
            </a:endParaRPr>
          </a:p>
          <a:p>
            <a:pPr lvl="2" marL="411480" indent="-411480">
              <a:lnSpc>
                <a:spcPct val="85000"/>
              </a:lnSpc>
              <a:spcBef>
                <a:spcPts val="451"/>
              </a:spcBef>
              <a:buClr>
                <a:srgbClr val="262626"/>
              </a:buClr>
              <a:buFont typeface="Calibri"/>
              <a:buChar char=" "/>
            </a:pPr>
            <a:r>
              <a:rPr b="0" lang="es-ES" sz="2400" spc="-1" strike="noStrike">
                <a:solidFill>
                  <a:srgbClr val="3f3f3f"/>
                </a:solidFill>
                <a:latin typeface="Calibri"/>
                <a:ea typeface="Calibri"/>
              </a:rPr>
              <a:t>Revelan nueva línea de preguntas </a:t>
            </a:r>
            <a:endParaRPr b="0" lang="en-US" sz="2400" spc="-1" strike="noStrike">
              <a:solidFill>
                <a:srgbClr val="000000"/>
              </a:solidFill>
              <a:latin typeface="Arial"/>
            </a:endParaRPr>
          </a:p>
          <a:p>
            <a:pPr lvl="2" marL="411480" indent="-411480">
              <a:lnSpc>
                <a:spcPct val="85000"/>
              </a:lnSpc>
              <a:spcBef>
                <a:spcPts val="451"/>
              </a:spcBef>
              <a:buClr>
                <a:srgbClr val="262626"/>
              </a:buClr>
              <a:buFont typeface="Calibri"/>
              <a:buChar char=" "/>
            </a:pPr>
            <a:r>
              <a:rPr b="0" lang="es-ES" sz="2400" spc="-1" strike="noStrike">
                <a:solidFill>
                  <a:srgbClr val="3f3f3f"/>
                </a:solidFill>
                <a:latin typeface="Calibri"/>
                <a:ea typeface="Calibri"/>
              </a:rPr>
              <a:t>Hacen más interesante la entrevista</a:t>
            </a:r>
            <a:endParaRPr b="0" lang="en-US" sz="2400" spc="-1" strike="noStrike">
              <a:solidFill>
                <a:srgbClr val="000000"/>
              </a:solidFill>
              <a:latin typeface="Arial"/>
            </a:endParaRPr>
          </a:p>
          <a:p>
            <a:pPr lvl="2" marL="411480" indent="-411480">
              <a:lnSpc>
                <a:spcPct val="85000"/>
              </a:lnSpc>
              <a:spcBef>
                <a:spcPts val="451"/>
              </a:spcBef>
              <a:buClr>
                <a:srgbClr val="262626"/>
              </a:buClr>
              <a:buFont typeface="Calibri"/>
              <a:buChar char=" "/>
            </a:pPr>
            <a:r>
              <a:rPr b="0" lang="es-ES" sz="2400" spc="-1" strike="noStrike">
                <a:solidFill>
                  <a:srgbClr val="3f3f3f"/>
                </a:solidFill>
                <a:latin typeface="Calibri"/>
                <a:ea typeface="Calibri"/>
              </a:rPr>
              <a:t>Permiten espontaneidad</a:t>
            </a:r>
            <a:endParaRPr b="0" lang="en-US" sz="24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2800" spc="-1" strike="noStrike">
                <a:solidFill>
                  <a:srgbClr val="3f3f3f"/>
                </a:solidFill>
                <a:latin typeface="Calibri"/>
                <a:ea typeface="Calibri"/>
              </a:rPr>
              <a:t>Desventajas</a:t>
            </a:r>
            <a:endParaRPr b="0" lang="en-US" sz="2800" spc="-1" strike="noStrike">
              <a:solidFill>
                <a:srgbClr val="000000"/>
              </a:solidFill>
              <a:latin typeface="Arial"/>
            </a:endParaRPr>
          </a:p>
          <a:p>
            <a:pPr lvl="2" marL="411480" indent="-411480">
              <a:lnSpc>
                <a:spcPct val="85000"/>
              </a:lnSpc>
              <a:spcBef>
                <a:spcPts val="451"/>
              </a:spcBef>
              <a:buClr>
                <a:srgbClr val="262626"/>
              </a:buClr>
              <a:buFont typeface="Calibri"/>
              <a:buChar char=" "/>
            </a:pPr>
            <a:r>
              <a:rPr b="0" lang="es-ES" sz="2400" spc="-1" strike="noStrike">
                <a:solidFill>
                  <a:srgbClr val="3f3f3f"/>
                </a:solidFill>
                <a:latin typeface="Calibri"/>
                <a:ea typeface="Calibri"/>
              </a:rPr>
              <a:t>Pueden dar muchos detalles irrelevantes</a:t>
            </a:r>
            <a:endParaRPr b="0" lang="en-US" sz="2400" spc="-1" strike="noStrike">
              <a:solidFill>
                <a:srgbClr val="000000"/>
              </a:solidFill>
              <a:latin typeface="Arial"/>
            </a:endParaRPr>
          </a:p>
          <a:p>
            <a:pPr lvl="2" marL="411480" indent="-411480">
              <a:lnSpc>
                <a:spcPct val="85000"/>
              </a:lnSpc>
              <a:spcBef>
                <a:spcPts val="451"/>
              </a:spcBef>
              <a:buClr>
                <a:srgbClr val="262626"/>
              </a:buClr>
              <a:buFont typeface="Calibri"/>
              <a:buChar char=" "/>
            </a:pPr>
            <a:r>
              <a:rPr b="0" lang="es-ES" sz="2400" spc="-1" strike="noStrike">
                <a:solidFill>
                  <a:srgbClr val="3f3f3f"/>
                </a:solidFill>
                <a:latin typeface="Calibri"/>
                <a:ea typeface="Calibri"/>
              </a:rPr>
              <a:t>Se puede perder el control de la entrevista</a:t>
            </a:r>
            <a:endParaRPr b="0" lang="en-US" sz="2400" spc="-1" strike="noStrike">
              <a:solidFill>
                <a:srgbClr val="000000"/>
              </a:solidFill>
              <a:latin typeface="Arial"/>
            </a:endParaRPr>
          </a:p>
          <a:p>
            <a:pPr lvl="2" marL="411480" indent="-411480">
              <a:lnSpc>
                <a:spcPct val="85000"/>
              </a:lnSpc>
              <a:spcBef>
                <a:spcPts val="451"/>
              </a:spcBef>
              <a:buClr>
                <a:srgbClr val="262626"/>
              </a:buClr>
              <a:buFont typeface="Calibri"/>
              <a:buChar char=" "/>
            </a:pPr>
            <a:r>
              <a:rPr b="0" lang="es-ES" sz="2400" spc="-1" strike="noStrike">
                <a:solidFill>
                  <a:srgbClr val="3f3f3f"/>
                </a:solidFill>
                <a:latin typeface="Calibri"/>
                <a:ea typeface="Calibri"/>
              </a:rPr>
              <a:t>Parece que el entrevistador no tiene los objetivos claros</a:t>
            </a:r>
            <a:endParaRPr b="0" lang="en-US" sz="2400" spc="-1" strike="noStrike">
              <a:solidFill>
                <a:srgbClr val="000000"/>
              </a:solidFill>
              <a:latin typeface="Arial"/>
            </a:endParaRPr>
          </a:p>
        </p:txBody>
      </p:sp>
      <p:sp>
        <p:nvSpPr>
          <p:cNvPr id="849" name="Google Shape;1108;p128"/>
          <p:cNvSpPr/>
          <p:nvPr/>
        </p:nvSpPr>
        <p:spPr>
          <a:xfrm>
            <a:off x="4973040" y="18360"/>
            <a:ext cx="4131000" cy="328680"/>
          </a:xfrm>
          <a:prstGeom prst="rect">
            <a:avLst/>
          </a:prstGeom>
          <a:noFill/>
          <a:ln w="0">
            <a:noFill/>
          </a:ln>
        </p:spPr>
        <p:style>
          <a:lnRef idx="0"/>
          <a:fillRef idx="0"/>
          <a:effectRef idx="0"/>
          <a:fontRef idx="minor"/>
        </p:style>
        <p:txBody>
          <a:bodyPr anchor="ctr">
            <a:noAutofit/>
          </a:bodyPr>
          <a:p>
            <a:pPr algn="ctr">
              <a:lnSpc>
                <a:spcPct val="100000"/>
              </a:lnSpc>
              <a:tabLst>
                <a:tab algn="l" pos="0"/>
              </a:tabLst>
            </a:pPr>
            <a:r>
              <a:rPr b="0" lang="es-ES" sz="1200" spc="-1" strike="noStrike">
                <a:solidFill>
                  <a:srgbClr val="ffffff"/>
                </a:solidFill>
                <a:latin typeface="Calibri"/>
                <a:ea typeface="Calibri"/>
              </a:rPr>
              <a:t>Ingeniería de Software I  2013</a:t>
            </a:r>
            <a:endParaRPr b="0" lang="en-US" sz="1200" spc="-1" strike="noStrike">
              <a:solidFill>
                <a:srgbClr val="000000"/>
              </a:solidFill>
              <a:latin typeface="Arial"/>
            </a:endParaRPr>
          </a:p>
        </p:txBody>
      </p:sp>
      <p:pic>
        <p:nvPicPr>
          <p:cNvPr id="850" name="Google Shape;1109;p128" descr="https://encrypted-tbn1.gstatic.com/images?q=tbn:ANd9GcQoCW5ox51-A-XiBwJL-A-_bpO_4RM_MPAETYsBasNQ59ID_bIBKA"/>
          <p:cNvPicPr/>
          <p:nvPr/>
        </p:nvPicPr>
        <p:blipFill>
          <a:blip r:embed="rId1"/>
          <a:stretch/>
        </p:blipFill>
        <p:spPr>
          <a:xfrm>
            <a:off x="8867880" y="4005000"/>
            <a:ext cx="1682640" cy="1676160"/>
          </a:xfrm>
          <a:prstGeom prst="rect">
            <a:avLst/>
          </a:prstGeom>
          <a:ln w="0">
            <a:noFill/>
          </a:ln>
        </p:spPr>
      </p:pic>
    </p:spTree>
  </p:cSld>
  <p:transition spd="med">
    <p:fade/>
  </p:transition>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1" name="PlaceHolder 1"/>
          <p:cNvSpPr>
            <a:spLocks noGrp="1"/>
          </p:cNvSpPr>
          <p:nvPr>
            <p:ph type="title"/>
          </p:nvPr>
        </p:nvSpPr>
        <p:spPr>
          <a:xfrm>
            <a:off x="626040" y="643320"/>
            <a:ext cx="10815840" cy="1128960"/>
          </a:xfrm>
          <a:prstGeom prst="rect">
            <a:avLst/>
          </a:prstGeom>
          <a:noFill/>
          <a:ln w="0">
            <a:noFill/>
          </a:ln>
        </p:spPr>
        <p:txBody>
          <a:bodyPr lIns="91440" rIns="91440" tIns="45720" bIns="45720" anchor="ctr">
            <a:normAutofit/>
          </a:bodyPr>
          <a:p>
            <a:pPr indent="0">
              <a:lnSpc>
                <a:spcPct val="85000"/>
              </a:lnSpc>
              <a:buNone/>
              <a:tabLst>
                <a:tab algn="l" pos="0"/>
              </a:tabLst>
            </a:pPr>
            <a:r>
              <a:rPr b="1" lang="es-ES" sz="4000" spc="-1" strike="noStrike">
                <a:solidFill>
                  <a:srgbClr val="3f3f3f"/>
                </a:solidFill>
                <a:latin typeface="Calibri"/>
                <a:ea typeface="Calibri"/>
              </a:rPr>
              <a:t>Entrevistas</a:t>
            </a:r>
            <a:endParaRPr b="0" lang="en-US" sz="4000" spc="-1" strike="noStrike">
              <a:solidFill>
                <a:srgbClr val="000000"/>
              </a:solidFill>
              <a:latin typeface="Arial"/>
            </a:endParaRPr>
          </a:p>
        </p:txBody>
      </p:sp>
      <p:sp>
        <p:nvSpPr>
          <p:cNvPr id="852" name="PlaceHolder 2"/>
          <p:cNvSpPr>
            <a:spLocks noGrp="1"/>
          </p:cNvSpPr>
          <p:nvPr>
            <p:ph type="sldNum" idx="170"/>
          </p:nvPr>
        </p:nvSpPr>
        <p:spPr>
          <a:xfrm>
            <a:off x="9286560" y="2852640"/>
            <a:ext cx="2937600" cy="1048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B04D54AA-8123-428D-989D-863AAF3F2CBE}" type="slidenum">
              <a:rPr b="0" lang="es-ES" sz="1050" spc="-1" strike="noStrike">
                <a:solidFill>
                  <a:srgbClr val="ffffff"/>
                </a:solidFill>
                <a:latin typeface="Calibri"/>
                <a:ea typeface="Calibri"/>
              </a:rPr>
              <a:t>&lt;number&gt;</a:t>
            </a:fld>
            <a:endParaRPr b="0" lang="en-US" sz="1050" spc="-1" strike="noStrike">
              <a:solidFill>
                <a:srgbClr val="000000"/>
              </a:solidFill>
              <a:latin typeface="Times New Roman"/>
            </a:endParaRPr>
          </a:p>
        </p:txBody>
      </p:sp>
      <p:sp>
        <p:nvSpPr>
          <p:cNvPr id="853" name="PlaceHolder 3"/>
          <p:cNvSpPr>
            <a:spLocks noGrp="1"/>
          </p:cNvSpPr>
          <p:nvPr>
            <p:ph/>
          </p:nvPr>
        </p:nvSpPr>
        <p:spPr>
          <a:xfrm>
            <a:off x="626040" y="1902600"/>
            <a:ext cx="9832320" cy="4478400"/>
          </a:xfrm>
          <a:prstGeom prst="rect">
            <a:avLst/>
          </a:prstGeom>
          <a:noFill/>
          <a:ln w="0">
            <a:noFill/>
          </a:ln>
        </p:spPr>
        <p:txBody>
          <a:bodyPr lIns="91440" rIns="91440" tIns="45720" bIns="45720" anchor="t">
            <a:normAutofit/>
          </a:bodyPr>
          <a:p>
            <a:pPr marL="68760" indent="-68760">
              <a:lnSpc>
                <a:spcPct val="85000"/>
              </a:lnSpc>
              <a:buClr>
                <a:srgbClr val="c00000"/>
              </a:buClr>
              <a:buFont typeface="Arial"/>
              <a:buChar char="»"/>
            </a:pPr>
            <a:r>
              <a:rPr b="0" lang="es-ES" sz="3200" spc="-1" strike="noStrike">
                <a:solidFill>
                  <a:srgbClr val="3f3f3f"/>
                </a:solidFill>
                <a:latin typeface="Calibri"/>
                <a:ea typeface="Calibri"/>
              </a:rPr>
              <a:t>Preguntas cerradas</a:t>
            </a:r>
            <a:endParaRPr b="0" lang="en-US" sz="32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2800" spc="-1" strike="noStrike">
                <a:solidFill>
                  <a:srgbClr val="3f3f3f"/>
                </a:solidFill>
                <a:latin typeface="Calibri"/>
                <a:ea typeface="Calibri"/>
              </a:rPr>
              <a:t>Ventajas </a:t>
            </a:r>
            <a:endParaRPr b="0" lang="en-US" sz="2800" spc="-1" strike="noStrike">
              <a:solidFill>
                <a:srgbClr val="000000"/>
              </a:solidFill>
              <a:latin typeface="Arial"/>
            </a:endParaRPr>
          </a:p>
          <a:p>
            <a:pPr lvl="2" marL="411480" indent="-411480">
              <a:lnSpc>
                <a:spcPct val="85000"/>
              </a:lnSpc>
              <a:spcBef>
                <a:spcPts val="451"/>
              </a:spcBef>
              <a:buClr>
                <a:srgbClr val="262626"/>
              </a:buClr>
              <a:buFont typeface="Calibri"/>
              <a:buChar char=" "/>
            </a:pPr>
            <a:r>
              <a:rPr b="0" lang="es-ES" sz="2400" spc="-1" strike="noStrike">
                <a:solidFill>
                  <a:srgbClr val="3f3f3f"/>
                </a:solidFill>
                <a:latin typeface="Calibri"/>
                <a:ea typeface="Calibri"/>
              </a:rPr>
              <a:t>Ahorran tiempo</a:t>
            </a:r>
            <a:endParaRPr b="0" lang="en-US" sz="2400" spc="-1" strike="noStrike">
              <a:solidFill>
                <a:srgbClr val="000000"/>
              </a:solidFill>
              <a:latin typeface="Arial"/>
            </a:endParaRPr>
          </a:p>
          <a:p>
            <a:pPr lvl="2" marL="411480" indent="-411480">
              <a:lnSpc>
                <a:spcPct val="85000"/>
              </a:lnSpc>
              <a:spcBef>
                <a:spcPts val="451"/>
              </a:spcBef>
              <a:buClr>
                <a:srgbClr val="262626"/>
              </a:buClr>
              <a:buFont typeface="Calibri"/>
              <a:buChar char=" "/>
            </a:pPr>
            <a:r>
              <a:rPr b="0" lang="es-ES" sz="2400" spc="-1" strike="noStrike">
                <a:solidFill>
                  <a:srgbClr val="3f3f3f"/>
                </a:solidFill>
                <a:latin typeface="Calibri"/>
                <a:ea typeface="Calibri"/>
              </a:rPr>
              <a:t>Se mantiene más fácil el control de la entrevista</a:t>
            </a:r>
            <a:endParaRPr b="0" lang="en-US" sz="2400" spc="-1" strike="noStrike">
              <a:solidFill>
                <a:srgbClr val="000000"/>
              </a:solidFill>
              <a:latin typeface="Arial"/>
            </a:endParaRPr>
          </a:p>
          <a:p>
            <a:pPr lvl="2" marL="411480" indent="-411480">
              <a:lnSpc>
                <a:spcPct val="85000"/>
              </a:lnSpc>
              <a:spcBef>
                <a:spcPts val="451"/>
              </a:spcBef>
              <a:buClr>
                <a:srgbClr val="262626"/>
              </a:buClr>
              <a:buFont typeface="Calibri"/>
              <a:buChar char=" "/>
            </a:pPr>
            <a:r>
              <a:rPr b="0" lang="es-ES" sz="2400" spc="-1" strike="noStrike">
                <a:solidFill>
                  <a:srgbClr val="3f3f3f"/>
                </a:solidFill>
                <a:latin typeface="Calibri"/>
                <a:ea typeface="Calibri"/>
              </a:rPr>
              <a:t>Se consiguen datos relevantes</a:t>
            </a:r>
            <a:endParaRPr b="0" lang="en-US" sz="24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2800" spc="-1" strike="noStrike">
                <a:solidFill>
                  <a:srgbClr val="3f3f3f"/>
                </a:solidFill>
                <a:latin typeface="Calibri"/>
                <a:ea typeface="Calibri"/>
              </a:rPr>
              <a:t>Desventajas</a:t>
            </a:r>
            <a:endParaRPr b="0" lang="en-US" sz="2800" spc="-1" strike="noStrike">
              <a:solidFill>
                <a:srgbClr val="000000"/>
              </a:solidFill>
              <a:latin typeface="Arial"/>
            </a:endParaRPr>
          </a:p>
          <a:p>
            <a:pPr lvl="2" marL="411480" indent="-411480">
              <a:lnSpc>
                <a:spcPct val="85000"/>
              </a:lnSpc>
              <a:spcBef>
                <a:spcPts val="451"/>
              </a:spcBef>
              <a:buClr>
                <a:srgbClr val="262626"/>
              </a:buClr>
              <a:buFont typeface="Calibri"/>
              <a:buChar char=" "/>
            </a:pPr>
            <a:r>
              <a:rPr b="0" lang="es-ES" sz="2400" spc="-1" strike="noStrike">
                <a:solidFill>
                  <a:srgbClr val="3f3f3f"/>
                </a:solidFill>
                <a:latin typeface="Calibri"/>
                <a:ea typeface="Calibri"/>
              </a:rPr>
              <a:t>Pueden aburrir al encuestado</a:t>
            </a:r>
            <a:endParaRPr b="0" lang="en-US" sz="2400" spc="-1" strike="noStrike">
              <a:solidFill>
                <a:srgbClr val="000000"/>
              </a:solidFill>
              <a:latin typeface="Arial"/>
            </a:endParaRPr>
          </a:p>
          <a:p>
            <a:pPr lvl="2" marL="411480" indent="-411480">
              <a:lnSpc>
                <a:spcPct val="85000"/>
              </a:lnSpc>
              <a:spcBef>
                <a:spcPts val="451"/>
              </a:spcBef>
              <a:buClr>
                <a:srgbClr val="262626"/>
              </a:buClr>
              <a:buFont typeface="Calibri"/>
              <a:buChar char=" "/>
            </a:pPr>
            <a:r>
              <a:rPr b="0" lang="es-ES" sz="2400" spc="-1" strike="noStrike">
                <a:solidFill>
                  <a:srgbClr val="3f3f3f"/>
                </a:solidFill>
                <a:latin typeface="Calibri"/>
                <a:ea typeface="Calibri"/>
              </a:rPr>
              <a:t>No se obtienen detalles</a:t>
            </a:r>
            <a:endParaRPr b="0" lang="en-US" sz="2400" spc="-1" strike="noStrike">
              <a:solidFill>
                <a:srgbClr val="000000"/>
              </a:solidFill>
              <a:latin typeface="Arial"/>
            </a:endParaRPr>
          </a:p>
        </p:txBody>
      </p:sp>
      <p:sp>
        <p:nvSpPr>
          <p:cNvPr id="854" name="Google Shape;1117;p129"/>
          <p:cNvSpPr/>
          <p:nvPr/>
        </p:nvSpPr>
        <p:spPr>
          <a:xfrm>
            <a:off x="4973040" y="18360"/>
            <a:ext cx="4131000" cy="328680"/>
          </a:xfrm>
          <a:prstGeom prst="rect">
            <a:avLst/>
          </a:prstGeom>
          <a:noFill/>
          <a:ln w="0">
            <a:noFill/>
          </a:ln>
        </p:spPr>
        <p:style>
          <a:lnRef idx="0"/>
          <a:fillRef idx="0"/>
          <a:effectRef idx="0"/>
          <a:fontRef idx="minor"/>
        </p:style>
        <p:txBody>
          <a:bodyPr anchor="ctr">
            <a:noAutofit/>
          </a:bodyPr>
          <a:p>
            <a:pPr algn="ctr">
              <a:lnSpc>
                <a:spcPct val="100000"/>
              </a:lnSpc>
              <a:tabLst>
                <a:tab algn="l" pos="0"/>
              </a:tabLst>
            </a:pPr>
            <a:r>
              <a:rPr b="0" lang="es-ES" sz="1200" spc="-1" strike="noStrike">
                <a:solidFill>
                  <a:srgbClr val="ffffff"/>
                </a:solidFill>
                <a:latin typeface="Calibri"/>
                <a:ea typeface="Calibri"/>
              </a:rPr>
              <a:t>Ingeniería de Software I  2013</a:t>
            </a:r>
            <a:endParaRPr b="0" lang="en-US" sz="1200" spc="-1" strike="noStrike">
              <a:solidFill>
                <a:srgbClr val="000000"/>
              </a:solidFill>
              <a:latin typeface="Arial"/>
            </a:endParaRPr>
          </a:p>
        </p:txBody>
      </p:sp>
      <p:pic>
        <p:nvPicPr>
          <p:cNvPr id="855" name="Google Shape;1118;p129" descr="https://encrypted-tbn0.gstatic.com/images?q=tbn:ANd9GcSK2vpi9-QwIxz79U4DVLWErw79abJ6tIBlCMMQv_BZgDQvFtFc"/>
          <p:cNvPicPr/>
          <p:nvPr/>
        </p:nvPicPr>
        <p:blipFill>
          <a:blip r:embed="rId1"/>
          <a:stretch/>
        </p:blipFill>
        <p:spPr>
          <a:xfrm>
            <a:off x="8578800" y="4293000"/>
            <a:ext cx="1912320" cy="1504440"/>
          </a:xfrm>
          <a:prstGeom prst="rect">
            <a:avLst/>
          </a:prstGeom>
          <a:ln w="0">
            <a:noFill/>
          </a:ln>
        </p:spPr>
      </p:pic>
    </p:spTree>
  </p:cSld>
  <p:transition spd="med">
    <p:fade/>
  </p:transition>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6" name="PlaceHolder 1"/>
          <p:cNvSpPr>
            <a:spLocks noGrp="1"/>
          </p:cNvSpPr>
          <p:nvPr>
            <p:ph type="title"/>
          </p:nvPr>
        </p:nvSpPr>
        <p:spPr>
          <a:xfrm>
            <a:off x="626040" y="643320"/>
            <a:ext cx="10815840" cy="1128960"/>
          </a:xfrm>
          <a:prstGeom prst="rect">
            <a:avLst/>
          </a:prstGeom>
          <a:noFill/>
          <a:ln w="0">
            <a:noFill/>
          </a:ln>
        </p:spPr>
        <p:txBody>
          <a:bodyPr lIns="91440" rIns="91440" tIns="45720" bIns="45720" anchor="ctr">
            <a:normAutofit/>
          </a:bodyPr>
          <a:p>
            <a:pPr indent="0">
              <a:lnSpc>
                <a:spcPct val="85000"/>
              </a:lnSpc>
              <a:buNone/>
              <a:tabLst>
                <a:tab algn="l" pos="0"/>
              </a:tabLst>
            </a:pPr>
            <a:r>
              <a:rPr b="1" lang="es-ES" sz="4000" spc="-1" strike="noStrike">
                <a:solidFill>
                  <a:srgbClr val="3f3f3f"/>
                </a:solidFill>
                <a:latin typeface="Calibri"/>
                <a:ea typeface="Calibri"/>
              </a:rPr>
              <a:t>Entrevistas</a:t>
            </a:r>
            <a:endParaRPr b="0" lang="en-US" sz="4000" spc="-1" strike="noStrike">
              <a:solidFill>
                <a:srgbClr val="000000"/>
              </a:solidFill>
              <a:latin typeface="Arial"/>
            </a:endParaRPr>
          </a:p>
        </p:txBody>
      </p:sp>
      <p:sp>
        <p:nvSpPr>
          <p:cNvPr id="857" name="PlaceHolder 2"/>
          <p:cNvSpPr>
            <a:spLocks noGrp="1"/>
          </p:cNvSpPr>
          <p:nvPr>
            <p:ph type="sldNum" idx="171"/>
          </p:nvPr>
        </p:nvSpPr>
        <p:spPr>
          <a:xfrm>
            <a:off x="9286560" y="2852640"/>
            <a:ext cx="2937600" cy="1048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CA85864D-87DB-44AA-9B90-15B3F658D78B}" type="slidenum">
              <a:rPr b="0" lang="es-ES" sz="1050" spc="-1" strike="noStrike">
                <a:solidFill>
                  <a:srgbClr val="ffffff"/>
                </a:solidFill>
                <a:latin typeface="Calibri"/>
                <a:ea typeface="Calibri"/>
              </a:rPr>
              <a:t>&lt;number&gt;</a:t>
            </a:fld>
            <a:endParaRPr b="0" lang="en-US" sz="1050" spc="-1" strike="noStrike">
              <a:solidFill>
                <a:srgbClr val="000000"/>
              </a:solidFill>
              <a:latin typeface="Times New Roman"/>
            </a:endParaRPr>
          </a:p>
        </p:txBody>
      </p:sp>
      <p:sp>
        <p:nvSpPr>
          <p:cNvPr id="858" name="PlaceHolder 3"/>
          <p:cNvSpPr>
            <a:spLocks noGrp="1"/>
          </p:cNvSpPr>
          <p:nvPr>
            <p:ph/>
          </p:nvPr>
        </p:nvSpPr>
        <p:spPr>
          <a:xfrm>
            <a:off x="626040" y="1902600"/>
            <a:ext cx="9832320" cy="4478400"/>
          </a:xfrm>
          <a:prstGeom prst="rect">
            <a:avLst/>
          </a:prstGeom>
          <a:noFill/>
          <a:ln w="0">
            <a:noFill/>
          </a:ln>
        </p:spPr>
        <p:txBody>
          <a:bodyPr lIns="91440" rIns="91440" tIns="45720" bIns="45720" anchor="t">
            <a:normAutofit/>
          </a:bodyPr>
          <a:p>
            <a:pPr marL="68760" indent="-68760">
              <a:lnSpc>
                <a:spcPct val="85000"/>
              </a:lnSpc>
              <a:buClr>
                <a:srgbClr val="c00000"/>
              </a:buClr>
              <a:buFont typeface="Arial"/>
              <a:buChar char="»"/>
            </a:pPr>
            <a:r>
              <a:rPr b="0" lang="es-ES" sz="2000" spc="-1" strike="noStrike">
                <a:solidFill>
                  <a:srgbClr val="3f3f3f"/>
                </a:solidFill>
                <a:latin typeface="Calibri"/>
                <a:ea typeface="Calibri"/>
              </a:rPr>
              <a:t>Organización de una entrevista</a:t>
            </a:r>
            <a:endParaRPr b="0" lang="en-US" sz="2000" spc="-1" strike="noStrike">
              <a:solidFill>
                <a:srgbClr val="000000"/>
              </a:solidFill>
              <a:latin typeface="Arial"/>
            </a:endParaRPr>
          </a:p>
          <a:p>
            <a:pPr marL="68760" indent="0">
              <a:lnSpc>
                <a:spcPct val="85000"/>
              </a:lnSpc>
              <a:spcBef>
                <a:spcPts val="975"/>
              </a:spcBef>
              <a:buNone/>
              <a:tabLst>
                <a:tab algn="l" pos="0"/>
              </a:tabLst>
            </a:pPr>
            <a:endParaRPr b="0" lang="en-US" sz="2000" spc="-1" strike="noStrike">
              <a:solidFill>
                <a:srgbClr val="000000"/>
              </a:solidFill>
              <a:latin typeface="Arial"/>
            </a:endParaRPr>
          </a:p>
          <a:p>
            <a:pPr lvl="1" marL="260640" indent="-257040">
              <a:lnSpc>
                <a:spcPct val="85000"/>
              </a:lnSpc>
              <a:spcBef>
                <a:spcPts val="451"/>
              </a:spcBef>
              <a:buClr>
                <a:srgbClr val="262626"/>
              </a:buClr>
              <a:buFont typeface="Calibri"/>
              <a:buChar char=" "/>
              <a:tabLst>
                <a:tab algn="l" pos="0"/>
              </a:tabLst>
            </a:pPr>
            <a:r>
              <a:rPr b="0" lang="es-ES" sz="2000" spc="-1" strike="noStrike">
                <a:solidFill>
                  <a:srgbClr val="3f3f3f"/>
                </a:solidFill>
                <a:latin typeface="Calibri"/>
                <a:ea typeface="Calibri"/>
              </a:rPr>
              <a:t>Piramidal  (Inductivo)</a:t>
            </a:r>
            <a:endParaRPr b="0" lang="en-US" sz="2000" spc="-1" strike="noStrike">
              <a:solidFill>
                <a:srgbClr val="000000"/>
              </a:solidFill>
              <a:latin typeface="Arial"/>
            </a:endParaRPr>
          </a:p>
          <a:p>
            <a:pPr marL="260640" indent="-130320">
              <a:lnSpc>
                <a:spcPct val="85000"/>
              </a:lnSpc>
              <a:spcBef>
                <a:spcPts val="451"/>
              </a:spcBef>
              <a:buNone/>
              <a:tabLst>
                <a:tab algn="l" pos="0"/>
              </a:tabLst>
            </a:pPr>
            <a:endParaRPr b="0" lang="en-US" sz="2000" spc="-1" strike="noStrike">
              <a:solidFill>
                <a:srgbClr val="000000"/>
              </a:solidFill>
              <a:latin typeface="Arial"/>
            </a:endParaRPr>
          </a:p>
          <a:p>
            <a:pPr marL="260640" indent="-130320">
              <a:lnSpc>
                <a:spcPct val="85000"/>
              </a:lnSpc>
              <a:spcBef>
                <a:spcPts val="451"/>
              </a:spcBef>
              <a:buNone/>
              <a:tabLst>
                <a:tab algn="l" pos="0"/>
              </a:tabLst>
            </a:pPr>
            <a:endParaRPr b="0" lang="en-US" sz="2000" spc="-1" strike="noStrike">
              <a:solidFill>
                <a:srgbClr val="000000"/>
              </a:solidFill>
              <a:latin typeface="Arial"/>
            </a:endParaRPr>
          </a:p>
          <a:p>
            <a:pPr marL="260640" indent="-130320">
              <a:lnSpc>
                <a:spcPct val="85000"/>
              </a:lnSpc>
              <a:spcBef>
                <a:spcPts val="451"/>
              </a:spcBef>
              <a:buNone/>
              <a:tabLst>
                <a:tab algn="l" pos="0"/>
              </a:tabLst>
            </a:pPr>
            <a:endParaRPr b="0" lang="en-US" sz="2000" spc="-1" strike="noStrike">
              <a:solidFill>
                <a:srgbClr val="000000"/>
              </a:solidFill>
              <a:latin typeface="Arial"/>
            </a:endParaRPr>
          </a:p>
          <a:p>
            <a:pPr lvl="1" marL="260640" indent="-257040">
              <a:lnSpc>
                <a:spcPct val="85000"/>
              </a:lnSpc>
              <a:spcBef>
                <a:spcPts val="451"/>
              </a:spcBef>
              <a:buClr>
                <a:srgbClr val="262626"/>
              </a:buClr>
              <a:buFont typeface="Calibri"/>
              <a:buChar char=" "/>
              <a:tabLst>
                <a:tab algn="l" pos="0"/>
              </a:tabLst>
            </a:pPr>
            <a:r>
              <a:rPr b="0" lang="es-ES" sz="2000" spc="-1" strike="noStrike">
                <a:solidFill>
                  <a:srgbClr val="3f3f3f"/>
                </a:solidFill>
                <a:latin typeface="Calibri"/>
                <a:ea typeface="Calibri"/>
              </a:rPr>
              <a:t>Embudo (Deductivo)</a:t>
            </a:r>
            <a:endParaRPr b="0" lang="en-US" sz="2000" spc="-1" strike="noStrike">
              <a:solidFill>
                <a:srgbClr val="000000"/>
              </a:solidFill>
              <a:latin typeface="Arial"/>
            </a:endParaRPr>
          </a:p>
          <a:p>
            <a:pPr marL="260640" indent="-130320">
              <a:lnSpc>
                <a:spcPct val="85000"/>
              </a:lnSpc>
              <a:spcBef>
                <a:spcPts val="451"/>
              </a:spcBef>
              <a:buNone/>
              <a:tabLst>
                <a:tab algn="l" pos="0"/>
              </a:tabLst>
            </a:pPr>
            <a:endParaRPr b="0" lang="en-US" sz="2000" spc="-1" strike="noStrike">
              <a:solidFill>
                <a:srgbClr val="000000"/>
              </a:solidFill>
              <a:latin typeface="Arial"/>
            </a:endParaRPr>
          </a:p>
          <a:p>
            <a:pPr marL="260640" indent="-130320">
              <a:lnSpc>
                <a:spcPct val="85000"/>
              </a:lnSpc>
              <a:spcBef>
                <a:spcPts val="451"/>
              </a:spcBef>
              <a:buNone/>
              <a:tabLst>
                <a:tab algn="l" pos="0"/>
              </a:tabLst>
            </a:pPr>
            <a:endParaRPr b="0" lang="en-US" sz="2000" spc="-1" strike="noStrike">
              <a:solidFill>
                <a:srgbClr val="000000"/>
              </a:solidFill>
              <a:latin typeface="Arial"/>
            </a:endParaRPr>
          </a:p>
          <a:p>
            <a:pPr marL="260640" indent="-130320">
              <a:lnSpc>
                <a:spcPct val="85000"/>
              </a:lnSpc>
              <a:spcBef>
                <a:spcPts val="451"/>
              </a:spcBef>
              <a:buNone/>
              <a:tabLst>
                <a:tab algn="l" pos="0"/>
              </a:tabLst>
            </a:pPr>
            <a:endParaRPr b="0" lang="en-US" sz="2000" spc="-1" strike="noStrike">
              <a:solidFill>
                <a:srgbClr val="000000"/>
              </a:solidFill>
              <a:latin typeface="Arial"/>
            </a:endParaRPr>
          </a:p>
          <a:p>
            <a:pPr marL="260640" indent="-130320">
              <a:lnSpc>
                <a:spcPct val="85000"/>
              </a:lnSpc>
              <a:spcBef>
                <a:spcPts val="451"/>
              </a:spcBef>
              <a:buNone/>
              <a:tabLst>
                <a:tab algn="l" pos="0"/>
              </a:tabLst>
            </a:pPr>
            <a:endParaRPr b="0" lang="en-US" sz="2000" spc="-1" strike="noStrike">
              <a:solidFill>
                <a:srgbClr val="000000"/>
              </a:solidFill>
              <a:latin typeface="Arial"/>
            </a:endParaRPr>
          </a:p>
          <a:p>
            <a:pPr lvl="1" marL="260640" indent="-257040">
              <a:lnSpc>
                <a:spcPct val="85000"/>
              </a:lnSpc>
              <a:spcBef>
                <a:spcPts val="451"/>
              </a:spcBef>
              <a:buClr>
                <a:srgbClr val="262626"/>
              </a:buClr>
              <a:buFont typeface="Calibri"/>
              <a:buChar char=" "/>
              <a:tabLst>
                <a:tab algn="l" pos="0"/>
              </a:tabLst>
            </a:pPr>
            <a:r>
              <a:rPr b="0" lang="es-ES" sz="2000" spc="-1" strike="noStrike">
                <a:solidFill>
                  <a:srgbClr val="3f3f3f"/>
                </a:solidFill>
                <a:latin typeface="Calibri"/>
                <a:ea typeface="Calibri"/>
              </a:rPr>
              <a:t>Diamante (Comb. de las anteriores)</a:t>
            </a:r>
            <a:endParaRPr b="0" lang="en-US" sz="2000" spc="-1" strike="noStrike">
              <a:solidFill>
                <a:srgbClr val="000000"/>
              </a:solidFill>
              <a:latin typeface="Arial"/>
            </a:endParaRPr>
          </a:p>
        </p:txBody>
      </p:sp>
      <p:sp>
        <p:nvSpPr>
          <p:cNvPr id="859" name="Google Shape;1126;p130"/>
          <p:cNvSpPr/>
          <p:nvPr/>
        </p:nvSpPr>
        <p:spPr>
          <a:xfrm>
            <a:off x="3657600" y="2286000"/>
            <a:ext cx="1445760" cy="935640"/>
          </a:xfrm>
          <a:prstGeom prst="triangle">
            <a:avLst>
              <a:gd name="adj" fmla="val 50000"/>
            </a:avLst>
          </a:prstGeom>
          <a:solidFill>
            <a:schemeClr val="accent1"/>
          </a:solidFill>
          <a:ln w="12700">
            <a:solidFill>
              <a:srgbClr val="8c0000"/>
            </a:solidFill>
            <a:round/>
          </a:ln>
        </p:spPr>
        <p:style>
          <a:lnRef idx="0"/>
          <a:fillRef idx="0"/>
          <a:effectRef idx="0"/>
          <a:fontRef idx="minor"/>
        </p:style>
        <p:txBody>
          <a:bodyPr anchor="ctr">
            <a:noAutofit/>
          </a:bodyPr>
          <a:p>
            <a:pPr algn="ctr">
              <a:lnSpc>
                <a:spcPct val="100000"/>
              </a:lnSpc>
              <a:tabLst>
                <a:tab algn="l" pos="0"/>
              </a:tabLst>
            </a:pPr>
            <a:endParaRPr b="0" lang="en-US" sz="1800" spc="-1" strike="noStrike">
              <a:solidFill>
                <a:schemeClr val="lt1"/>
              </a:solidFill>
              <a:latin typeface="Calibri"/>
              <a:ea typeface="Calibri"/>
            </a:endParaRPr>
          </a:p>
        </p:txBody>
      </p:sp>
      <p:sp>
        <p:nvSpPr>
          <p:cNvPr id="860" name="Google Shape;1127;p130"/>
          <p:cNvSpPr/>
          <p:nvPr/>
        </p:nvSpPr>
        <p:spPr>
          <a:xfrm>
            <a:off x="3583440" y="3708360"/>
            <a:ext cx="1445760" cy="863640"/>
          </a:xfrm>
          <a:prstGeom prst="flowChartMerge">
            <a:avLst/>
          </a:prstGeom>
          <a:solidFill>
            <a:schemeClr val="accent1"/>
          </a:solidFill>
          <a:ln w="12700">
            <a:solidFill>
              <a:srgbClr val="8c0000"/>
            </a:solidFill>
            <a:round/>
          </a:ln>
        </p:spPr>
        <p:style>
          <a:lnRef idx="0"/>
          <a:fillRef idx="0"/>
          <a:effectRef idx="0"/>
          <a:fontRef idx="minor"/>
        </p:style>
        <p:txBody>
          <a:bodyPr anchor="ctr">
            <a:noAutofit/>
          </a:bodyPr>
          <a:p>
            <a:pPr algn="ctr">
              <a:lnSpc>
                <a:spcPct val="100000"/>
              </a:lnSpc>
              <a:tabLst>
                <a:tab algn="l" pos="0"/>
              </a:tabLst>
            </a:pPr>
            <a:endParaRPr b="0" lang="en-US" sz="1800" spc="-1" strike="noStrike">
              <a:solidFill>
                <a:schemeClr val="lt1"/>
              </a:solidFill>
              <a:latin typeface="Calibri"/>
              <a:ea typeface="Calibri"/>
            </a:endParaRPr>
          </a:p>
        </p:txBody>
      </p:sp>
      <p:sp>
        <p:nvSpPr>
          <p:cNvPr id="861" name="Google Shape;1128;p130"/>
          <p:cNvSpPr/>
          <p:nvPr/>
        </p:nvSpPr>
        <p:spPr>
          <a:xfrm>
            <a:off x="5400720" y="4800600"/>
            <a:ext cx="1228680" cy="1367640"/>
          </a:xfrm>
          <a:prstGeom prst="flowChartSort">
            <a:avLst/>
          </a:prstGeom>
          <a:solidFill>
            <a:schemeClr val="accent1"/>
          </a:solidFill>
          <a:ln w="12700">
            <a:solidFill>
              <a:srgbClr val="8c0000"/>
            </a:solidFill>
            <a:round/>
          </a:ln>
        </p:spPr>
        <p:style>
          <a:lnRef idx="0"/>
          <a:fillRef idx="0"/>
          <a:effectRef idx="0"/>
          <a:fontRef idx="minor"/>
        </p:style>
        <p:txBody>
          <a:bodyPr anchor="ctr">
            <a:noAutofit/>
          </a:bodyPr>
          <a:p>
            <a:pPr algn="ctr">
              <a:lnSpc>
                <a:spcPct val="100000"/>
              </a:lnSpc>
              <a:tabLst>
                <a:tab algn="l" pos="0"/>
              </a:tabLst>
            </a:pPr>
            <a:endParaRPr b="0" lang="en-US" sz="1800" spc="-1" strike="noStrike">
              <a:solidFill>
                <a:schemeClr val="lt1"/>
              </a:solidFill>
              <a:latin typeface="Calibri"/>
              <a:ea typeface="Calibri"/>
            </a:endParaRPr>
          </a:p>
        </p:txBody>
      </p:sp>
      <p:sp>
        <p:nvSpPr>
          <p:cNvPr id="862" name="Google Shape;1129;p130"/>
          <p:cNvSpPr/>
          <p:nvPr/>
        </p:nvSpPr>
        <p:spPr>
          <a:xfrm>
            <a:off x="4973040" y="18360"/>
            <a:ext cx="4131000" cy="328680"/>
          </a:xfrm>
          <a:prstGeom prst="rect">
            <a:avLst/>
          </a:prstGeom>
          <a:noFill/>
          <a:ln w="0">
            <a:noFill/>
          </a:ln>
        </p:spPr>
        <p:style>
          <a:lnRef idx="0"/>
          <a:fillRef idx="0"/>
          <a:effectRef idx="0"/>
          <a:fontRef idx="minor"/>
        </p:style>
        <p:txBody>
          <a:bodyPr anchor="ctr">
            <a:noAutofit/>
          </a:bodyPr>
          <a:p>
            <a:pPr algn="ctr">
              <a:lnSpc>
                <a:spcPct val="100000"/>
              </a:lnSpc>
              <a:tabLst>
                <a:tab algn="l" pos="0"/>
              </a:tabLst>
            </a:pPr>
            <a:r>
              <a:rPr b="0" lang="es-ES" sz="1200" spc="-1" strike="noStrike">
                <a:solidFill>
                  <a:srgbClr val="ffffff"/>
                </a:solidFill>
                <a:latin typeface="Calibri"/>
                <a:ea typeface="Calibri"/>
              </a:rPr>
              <a:t>Ingeniería de Software I  2013</a:t>
            </a:r>
            <a:endParaRPr b="0" lang="en-US" sz="1200" spc="-1" strike="noStrike">
              <a:solidFill>
                <a:srgbClr val="000000"/>
              </a:solidFill>
              <a:latin typeface="Arial"/>
            </a:endParaRPr>
          </a:p>
        </p:txBody>
      </p:sp>
    </p:spTree>
  </p:cSld>
  <p:transition spd="med">
    <p:fade/>
  </p:transition>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3" name="PlaceHolder 1"/>
          <p:cNvSpPr>
            <a:spLocks noGrp="1"/>
          </p:cNvSpPr>
          <p:nvPr>
            <p:ph type="title"/>
          </p:nvPr>
        </p:nvSpPr>
        <p:spPr>
          <a:xfrm>
            <a:off x="626040" y="643320"/>
            <a:ext cx="10815840" cy="1128960"/>
          </a:xfrm>
          <a:prstGeom prst="rect">
            <a:avLst/>
          </a:prstGeom>
          <a:noFill/>
          <a:ln w="0">
            <a:noFill/>
          </a:ln>
        </p:spPr>
        <p:txBody>
          <a:bodyPr lIns="91440" rIns="91440" tIns="45720" bIns="45720" anchor="ctr">
            <a:normAutofit/>
          </a:bodyPr>
          <a:p>
            <a:pPr indent="0">
              <a:lnSpc>
                <a:spcPct val="85000"/>
              </a:lnSpc>
              <a:buNone/>
              <a:tabLst>
                <a:tab algn="l" pos="0"/>
              </a:tabLst>
            </a:pPr>
            <a:r>
              <a:rPr b="1" lang="es-ES" sz="4000" spc="-1" strike="noStrike">
                <a:solidFill>
                  <a:srgbClr val="3f3f3f"/>
                </a:solidFill>
                <a:latin typeface="Calibri"/>
                <a:ea typeface="Calibri"/>
              </a:rPr>
              <a:t>Entrevistas</a:t>
            </a:r>
            <a:endParaRPr b="0" lang="en-US" sz="4000" spc="-1" strike="noStrike">
              <a:solidFill>
                <a:srgbClr val="000000"/>
              </a:solidFill>
              <a:latin typeface="Arial"/>
            </a:endParaRPr>
          </a:p>
        </p:txBody>
      </p:sp>
      <p:sp>
        <p:nvSpPr>
          <p:cNvPr id="864" name="PlaceHolder 2"/>
          <p:cNvSpPr>
            <a:spLocks noGrp="1"/>
          </p:cNvSpPr>
          <p:nvPr>
            <p:ph type="sldNum" idx="172"/>
          </p:nvPr>
        </p:nvSpPr>
        <p:spPr>
          <a:xfrm>
            <a:off x="9286560" y="2852640"/>
            <a:ext cx="2937600" cy="1048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B6A375BD-9D19-4DCD-9F0F-CDFBBCE407DF}" type="slidenum">
              <a:rPr b="0" lang="es-ES" sz="1050" spc="-1" strike="noStrike">
                <a:solidFill>
                  <a:srgbClr val="ffffff"/>
                </a:solidFill>
                <a:latin typeface="Calibri"/>
                <a:ea typeface="Calibri"/>
              </a:rPr>
              <a:t>&lt;number&gt;</a:t>
            </a:fld>
            <a:endParaRPr b="0" lang="en-US" sz="1050" spc="-1" strike="noStrike">
              <a:solidFill>
                <a:srgbClr val="000000"/>
              </a:solidFill>
              <a:latin typeface="Times New Roman"/>
            </a:endParaRPr>
          </a:p>
        </p:txBody>
      </p:sp>
      <p:sp>
        <p:nvSpPr>
          <p:cNvPr id="865" name="PlaceHolder 3"/>
          <p:cNvSpPr>
            <a:spLocks noGrp="1"/>
          </p:cNvSpPr>
          <p:nvPr>
            <p:ph/>
          </p:nvPr>
        </p:nvSpPr>
        <p:spPr>
          <a:xfrm>
            <a:off x="626040" y="1902600"/>
            <a:ext cx="9832320" cy="4478400"/>
          </a:xfrm>
          <a:prstGeom prst="rect">
            <a:avLst/>
          </a:prstGeom>
          <a:noFill/>
          <a:ln w="0">
            <a:noFill/>
          </a:ln>
        </p:spPr>
        <p:txBody>
          <a:bodyPr lIns="91440" rIns="91440" tIns="45720" bIns="45720" anchor="t">
            <a:noAutofit/>
          </a:bodyPr>
          <a:p>
            <a:pPr marL="68760" indent="-68760">
              <a:lnSpc>
                <a:spcPct val="85000"/>
              </a:lnSpc>
              <a:buClr>
                <a:srgbClr val="c00000"/>
              </a:buClr>
              <a:buFont typeface="Arial"/>
              <a:buChar char="»"/>
            </a:pPr>
            <a:r>
              <a:rPr b="0" lang="es-ES" sz="2000" spc="-1" strike="noStrike">
                <a:solidFill>
                  <a:srgbClr val="3f3f3f"/>
                </a:solidFill>
                <a:latin typeface="Calibri"/>
                <a:ea typeface="Calibri"/>
              </a:rPr>
              <a:t>Organización de una entrevista</a:t>
            </a:r>
            <a:endParaRPr b="0" lang="en-US" sz="20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2000" spc="-1" strike="noStrike">
                <a:solidFill>
                  <a:srgbClr val="3f3f3f"/>
                </a:solidFill>
                <a:latin typeface="Calibri"/>
                <a:ea typeface="Calibri"/>
              </a:rPr>
              <a:t>Piramidal  (Inductivo)</a:t>
            </a:r>
            <a:endParaRPr b="0" lang="en-US" sz="2000" spc="-1" strike="noStrike">
              <a:solidFill>
                <a:srgbClr val="000000"/>
              </a:solidFill>
              <a:latin typeface="Arial"/>
            </a:endParaRPr>
          </a:p>
          <a:p>
            <a:pPr marL="260640" indent="-130320">
              <a:lnSpc>
                <a:spcPct val="85000"/>
              </a:lnSpc>
              <a:spcBef>
                <a:spcPts val="451"/>
              </a:spcBef>
              <a:buNone/>
              <a:tabLst>
                <a:tab algn="l" pos="0"/>
              </a:tabLst>
            </a:pPr>
            <a:endParaRPr b="0" lang="en-US" sz="2000" spc="-1" strike="noStrike">
              <a:solidFill>
                <a:srgbClr val="000000"/>
              </a:solidFill>
              <a:latin typeface="Arial"/>
            </a:endParaRPr>
          </a:p>
          <a:p>
            <a:pPr marL="260640" indent="-130320">
              <a:lnSpc>
                <a:spcPct val="85000"/>
              </a:lnSpc>
              <a:spcBef>
                <a:spcPts val="451"/>
              </a:spcBef>
              <a:buNone/>
              <a:tabLst>
                <a:tab algn="l" pos="0"/>
              </a:tabLst>
            </a:pPr>
            <a:endParaRPr b="0" lang="en-US" sz="2000" spc="-1" strike="noStrike">
              <a:solidFill>
                <a:srgbClr val="000000"/>
              </a:solidFill>
              <a:latin typeface="Arial"/>
            </a:endParaRPr>
          </a:p>
        </p:txBody>
      </p:sp>
      <p:sp>
        <p:nvSpPr>
          <p:cNvPr id="866" name="Google Shape;1137;p131"/>
          <p:cNvSpPr/>
          <p:nvPr/>
        </p:nvSpPr>
        <p:spPr>
          <a:xfrm>
            <a:off x="5397480" y="2853000"/>
            <a:ext cx="3542400" cy="2520000"/>
          </a:xfrm>
          <a:prstGeom prst="triangle">
            <a:avLst>
              <a:gd name="adj" fmla="val 50000"/>
            </a:avLst>
          </a:prstGeom>
          <a:solidFill>
            <a:schemeClr val="accent1"/>
          </a:solidFill>
          <a:ln w="12700">
            <a:solidFill>
              <a:srgbClr val="8c0000"/>
            </a:solidFill>
            <a:round/>
          </a:ln>
        </p:spPr>
        <p:style>
          <a:lnRef idx="0"/>
          <a:fillRef idx="0"/>
          <a:effectRef idx="0"/>
          <a:fontRef idx="minor"/>
        </p:style>
        <p:txBody>
          <a:bodyPr anchor="ctr">
            <a:noAutofit/>
          </a:bodyPr>
          <a:p>
            <a:pPr algn="ctr">
              <a:lnSpc>
                <a:spcPct val="100000"/>
              </a:lnSpc>
              <a:tabLst>
                <a:tab algn="l" pos="0"/>
              </a:tabLst>
            </a:pPr>
            <a:endParaRPr b="0" lang="en-US" sz="1800" spc="-1" strike="noStrike">
              <a:solidFill>
                <a:schemeClr val="lt1"/>
              </a:solidFill>
              <a:latin typeface="Calibri"/>
              <a:ea typeface="Calibri"/>
            </a:endParaRPr>
          </a:p>
        </p:txBody>
      </p:sp>
      <p:sp>
        <p:nvSpPr>
          <p:cNvPr id="867" name="Google Shape;1138;p131"/>
          <p:cNvSpPr/>
          <p:nvPr/>
        </p:nvSpPr>
        <p:spPr>
          <a:xfrm>
            <a:off x="3657600" y="2709000"/>
            <a:ext cx="2703600" cy="36612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1800" spc="-1" strike="noStrike">
                <a:solidFill>
                  <a:srgbClr val="4b5064"/>
                </a:solidFill>
                <a:latin typeface="Calibri"/>
                <a:ea typeface="Calibri"/>
              </a:rPr>
              <a:t>Preguntas Cerradas</a:t>
            </a:r>
            <a:endParaRPr b="0" lang="en-US" sz="1800" spc="-1" strike="noStrike">
              <a:solidFill>
                <a:srgbClr val="000000"/>
              </a:solidFill>
              <a:latin typeface="Arial"/>
            </a:endParaRPr>
          </a:p>
        </p:txBody>
      </p:sp>
      <p:sp>
        <p:nvSpPr>
          <p:cNvPr id="868" name="Google Shape;1139;p131"/>
          <p:cNvSpPr/>
          <p:nvPr/>
        </p:nvSpPr>
        <p:spPr>
          <a:xfrm>
            <a:off x="3200400" y="5029200"/>
            <a:ext cx="3027600" cy="36612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1800" spc="-1" strike="noStrike">
                <a:solidFill>
                  <a:srgbClr val="4b5064"/>
                </a:solidFill>
                <a:latin typeface="Calibri"/>
                <a:ea typeface="Calibri"/>
              </a:rPr>
              <a:t>Preguntas Abiertas</a:t>
            </a:r>
            <a:endParaRPr b="0" lang="en-US" sz="1800" spc="-1" strike="noStrike">
              <a:solidFill>
                <a:srgbClr val="000000"/>
              </a:solidFill>
              <a:latin typeface="Arial"/>
            </a:endParaRPr>
          </a:p>
        </p:txBody>
      </p:sp>
      <p:sp>
        <p:nvSpPr>
          <p:cNvPr id="869" name="Google Shape;1140;p131"/>
          <p:cNvSpPr/>
          <p:nvPr/>
        </p:nvSpPr>
        <p:spPr>
          <a:xfrm>
            <a:off x="4800600" y="3013200"/>
            <a:ext cx="578160" cy="2016000"/>
          </a:xfrm>
          <a:prstGeom prst="downArrow">
            <a:avLst>
              <a:gd name="adj1" fmla="val 50000"/>
              <a:gd name="adj2" fmla="val 50000"/>
            </a:avLst>
          </a:prstGeom>
          <a:solidFill>
            <a:schemeClr val="accent1"/>
          </a:solidFill>
          <a:ln w="12700">
            <a:solidFill>
              <a:srgbClr val="8c0000"/>
            </a:solidFill>
            <a:round/>
          </a:ln>
        </p:spPr>
        <p:style>
          <a:lnRef idx="0"/>
          <a:fillRef idx="0"/>
          <a:effectRef idx="0"/>
          <a:fontRef idx="minor"/>
        </p:style>
        <p:txBody>
          <a:bodyPr anchor="ctr">
            <a:noAutofit/>
          </a:bodyPr>
          <a:p>
            <a:pPr algn="ctr">
              <a:lnSpc>
                <a:spcPct val="100000"/>
              </a:lnSpc>
              <a:tabLst>
                <a:tab algn="l" pos="0"/>
              </a:tabLst>
            </a:pPr>
            <a:endParaRPr b="0" lang="en-US" sz="1800" spc="-1" strike="noStrike">
              <a:solidFill>
                <a:schemeClr val="lt1"/>
              </a:solidFill>
              <a:latin typeface="Calibri"/>
              <a:ea typeface="Calibri"/>
            </a:endParaRPr>
          </a:p>
        </p:txBody>
      </p:sp>
      <p:sp>
        <p:nvSpPr>
          <p:cNvPr id="870" name="Google Shape;1141;p131"/>
          <p:cNvSpPr/>
          <p:nvPr/>
        </p:nvSpPr>
        <p:spPr>
          <a:xfrm>
            <a:off x="4973040" y="18360"/>
            <a:ext cx="4131000" cy="328680"/>
          </a:xfrm>
          <a:prstGeom prst="rect">
            <a:avLst/>
          </a:prstGeom>
          <a:noFill/>
          <a:ln w="0">
            <a:noFill/>
          </a:ln>
        </p:spPr>
        <p:style>
          <a:lnRef idx="0"/>
          <a:fillRef idx="0"/>
          <a:effectRef idx="0"/>
          <a:fontRef idx="minor"/>
        </p:style>
        <p:txBody>
          <a:bodyPr anchor="ctr">
            <a:noAutofit/>
          </a:bodyPr>
          <a:p>
            <a:pPr algn="ctr">
              <a:lnSpc>
                <a:spcPct val="100000"/>
              </a:lnSpc>
              <a:tabLst>
                <a:tab algn="l" pos="0"/>
              </a:tabLst>
            </a:pPr>
            <a:r>
              <a:rPr b="0" lang="es-ES" sz="1200" spc="-1" strike="noStrike">
                <a:solidFill>
                  <a:srgbClr val="ffffff"/>
                </a:solidFill>
                <a:latin typeface="Calibri"/>
                <a:ea typeface="Calibri"/>
              </a:rPr>
              <a:t>Ingeniería de Software I  2013</a:t>
            </a:r>
            <a:endParaRPr b="0" lang="en-US" sz="1200" spc="-1" strike="noStrike">
              <a:solidFill>
                <a:srgbClr val="000000"/>
              </a:solidFill>
              <a:latin typeface="Arial"/>
            </a:endParaRPr>
          </a:p>
        </p:txBody>
      </p:sp>
    </p:spTree>
  </p:cSld>
  <p:transition spd="med">
    <p:fade/>
  </p:transition>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PlaceHolder 1"/>
          <p:cNvSpPr>
            <a:spLocks noGrp="1"/>
          </p:cNvSpPr>
          <p:nvPr>
            <p:ph type="title"/>
          </p:nvPr>
        </p:nvSpPr>
        <p:spPr>
          <a:xfrm>
            <a:off x="1101600" y="286560"/>
            <a:ext cx="10098720" cy="1450440"/>
          </a:xfrm>
          <a:prstGeom prst="rect">
            <a:avLst/>
          </a:prstGeom>
          <a:noFill/>
          <a:ln w="0">
            <a:noFill/>
          </a:ln>
        </p:spPr>
        <p:txBody>
          <a:bodyPr lIns="91440" rIns="91440" tIns="45720" bIns="45720" anchor="b">
            <a:normAutofit/>
          </a:bodyPr>
          <a:p>
            <a:pPr indent="0">
              <a:lnSpc>
                <a:spcPct val="85000"/>
              </a:lnSpc>
              <a:buNone/>
              <a:tabLst>
                <a:tab algn="l" pos="0"/>
              </a:tabLst>
            </a:pPr>
            <a:r>
              <a:rPr b="0" lang="es-ES" sz="4800" spc="-1" strike="noStrike">
                <a:solidFill>
                  <a:srgbClr val="3f3f3f"/>
                </a:solidFill>
                <a:latin typeface="Calibri"/>
                <a:ea typeface="Calibri"/>
              </a:rPr>
              <a:t>Ingeniería de Software I </a:t>
            </a:r>
            <a:endParaRPr b="0" lang="en-US" sz="4800" spc="-1" strike="noStrike">
              <a:solidFill>
                <a:srgbClr val="000000"/>
              </a:solidFill>
              <a:latin typeface="Arial"/>
            </a:endParaRPr>
          </a:p>
        </p:txBody>
      </p:sp>
      <p:sp>
        <p:nvSpPr>
          <p:cNvPr id="372" name="PlaceHolder 2"/>
          <p:cNvSpPr>
            <a:spLocks noGrp="1"/>
          </p:cNvSpPr>
          <p:nvPr>
            <p:ph/>
          </p:nvPr>
        </p:nvSpPr>
        <p:spPr>
          <a:xfrm>
            <a:off x="1101600" y="1845720"/>
            <a:ext cx="10098720" cy="4023000"/>
          </a:xfrm>
          <a:prstGeom prst="rect">
            <a:avLst/>
          </a:prstGeom>
          <a:noFill/>
          <a:ln w="0">
            <a:noFill/>
          </a:ln>
        </p:spPr>
        <p:txBody>
          <a:bodyPr lIns="0" rIns="0" tIns="45720" bIns="45720" anchor="t">
            <a:normAutofit/>
          </a:bodyPr>
          <a:p>
            <a:pPr marL="457200" indent="-343080">
              <a:lnSpc>
                <a:spcPct val="90000"/>
              </a:lnSpc>
              <a:spcBef>
                <a:spcPts val="1199"/>
              </a:spcBef>
              <a:buClr>
                <a:srgbClr val="549e39"/>
              </a:buClr>
              <a:buFont typeface="Calibri"/>
              <a:buChar char=" "/>
            </a:pPr>
            <a:r>
              <a:rPr b="0" lang="es-ES" sz="3200" spc="-1" strike="noStrike">
                <a:solidFill>
                  <a:srgbClr val="3f3f3f"/>
                </a:solidFill>
                <a:latin typeface="Calibri"/>
                <a:ea typeface="Calibri"/>
              </a:rPr>
              <a:t>Bibliografía general de la materia:</a:t>
            </a:r>
            <a:endParaRPr b="0" lang="en-US" sz="3200" spc="-1" strike="noStrike">
              <a:solidFill>
                <a:srgbClr val="000000"/>
              </a:solidFill>
              <a:latin typeface="Arial"/>
            </a:endParaRPr>
          </a:p>
          <a:p>
            <a:pPr lvl="1" marL="914400" indent="-343080">
              <a:lnSpc>
                <a:spcPct val="90000"/>
              </a:lnSpc>
              <a:spcBef>
                <a:spcPts val="201"/>
              </a:spcBef>
              <a:buClr>
                <a:srgbClr val="549e39"/>
              </a:buClr>
              <a:buFont typeface="Calibri"/>
              <a:buChar char="◦"/>
            </a:pPr>
            <a:r>
              <a:rPr b="0" lang="es-ES" sz="3200" spc="-1" strike="noStrike">
                <a:solidFill>
                  <a:srgbClr val="3f3f3f"/>
                </a:solidFill>
                <a:latin typeface="Calibri"/>
                <a:ea typeface="Calibri"/>
              </a:rPr>
              <a:t>Pfleeger Shari Lawrence. Software Engineering. Theory and practice. Prentice Hall.</a:t>
            </a:r>
            <a:endParaRPr b="0" lang="en-US" sz="3200" spc="-1" strike="noStrike">
              <a:solidFill>
                <a:srgbClr val="000000"/>
              </a:solidFill>
              <a:latin typeface="Arial"/>
            </a:endParaRPr>
          </a:p>
          <a:p>
            <a:pPr lvl="1" marL="914400" indent="-343080">
              <a:lnSpc>
                <a:spcPct val="90000"/>
              </a:lnSpc>
              <a:spcBef>
                <a:spcPts val="201"/>
              </a:spcBef>
              <a:buClr>
                <a:srgbClr val="549e39"/>
              </a:buClr>
              <a:buFont typeface="Calibri"/>
              <a:buChar char="◦"/>
            </a:pPr>
            <a:r>
              <a:rPr b="0" lang="es-ES" sz="3200" spc="-1" strike="noStrike">
                <a:solidFill>
                  <a:srgbClr val="3f3f3f"/>
                </a:solidFill>
                <a:latin typeface="Calibri"/>
                <a:ea typeface="Calibri"/>
              </a:rPr>
              <a:t>Sommerville Ian. Software Engineering. Addison Wesley.</a:t>
            </a:r>
            <a:endParaRPr b="0" lang="en-US" sz="3200" spc="-1" strike="noStrike">
              <a:solidFill>
                <a:srgbClr val="000000"/>
              </a:solidFill>
              <a:latin typeface="Arial"/>
            </a:endParaRPr>
          </a:p>
          <a:p>
            <a:pPr lvl="1" marL="914400" indent="-343080">
              <a:lnSpc>
                <a:spcPct val="90000"/>
              </a:lnSpc>
              <a:spcBef>
                <a:spcPts val="201"/>
              </a:spcBef>
              <a:buClr>
                <a:srgbClr val="549e39"/>
              </a:buClr>
              <a:buFont typeface="Calibri"/>
              <a:buChar char="◦"/>
            </a:pPr>
            <a:r>
              <a:rPr b="0" lang="es-ES" sz="3200" spc="-1" strike="noStrike">
                <a:solidFill>
                  <a:srgbClr val="3f3f3f"/>
                </a:solidFill>
                <a:latin typeface="Calibri"/>
                <a:ea typeface="Calibri"/>
              </a:rPr>
              <a:t>Pressman Roger. Ingeniería de Software. Un enfoque práctico. Mc Graw Hill.</a:t>
            </a:r>
            <a:endParaRPr b="0" lang="en-US" sz="3200" spc="-1" strike="noStrike">
              <a:solidFill>
                <a:srgbClr val="000000"/>
              </a:solidFill>
              <a:latin typeface="Arial"/>
            </a:endParaRPr>
          </a:p>
        </p:txBody>
      </p:sp>
      <p:sp>
        <p:nvSpPr>
          <p:cNvPr id="373" name="PlaceHolder 3"/>
          <p:cNvSpPr>
            <a:spLocks noGrp="1"/>
          </p:cNvSpPr>
          <p:nvPr>
            <p:ph type="sldNum" idx="102"/>
          </p:nvPr>
        </p:nvSpPr>
        <p:spPr>
          <a:xfrm>
            <a:off x="9940320" y="6459840"/>
            <a:ext cx="1316880" cy="364680"/>
          </a:xfrm>
          <a:prstGeom prst="rect">
            <a:avLst/>
          </a:prstGeom>
          <a:noFill/>
          <a:ln w="0">
            <a:noFill/>
          </a:ln>
        </p:spPr>
        <p:txBody>
          <a:bodyPr lIns="91440" rIns="91440" tIns="45720" bIns="45720" anchor="ctr">
            <a:norm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C6FA5403-3D3C-4137-84AD-286D9EBBB503}" type="slidenum">
              <a:rPr b="0" lang="es-ES" sz="1050" spc="-1" strike="noStrike">
                <a:solidFill>
                  <a:srgbClr val="ffffff"/>
                </a:solidFill>
                <a:latin typeface="Calibri"/>
                <a:ea typeface="Calibri"/>
              </a:rPr>
              <a:t>8</a:t>
            </a:fld>
            <a:endParaRPr b="0" lang="en-US" sz="1050" spc="-1" strike="noStrike">
              <a:solidFill>
                <a:srgbClr val="000000"/>
              </a:solidFill>
              <a:latin typeface="Times New Roman"/>
            </a:endParaRPr>
          </a:p>
        </p:txBody>
      </p:sp>
    </p:spTree>
  </p:cSld>
  <p:transition spd="med">
    <p:fade/>
  </p:transition>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1" name="PlaceHolder 1"/>
          <p:cNvSpPr>
            <a:spLocks noGrp="1"/>
          </p:cNvSpPr>
          <p:nvPr>
            <p:ph type="title"/>
          </p:nvPr>
        </p:nvSpPr>
        <p:spPr>
          <a:xfrm>
            <a:off x="626040" y="643320"/>
            <a:ext cx="10815840" cy="1128960"/>
          </a:xfrm>
          <a:prstGeom prst="rect">
            <a:avLst/>
          </a:prstGeom>
          <a:noFill/>
          <a:ln w="0">
            <a:noFill/>
          </a:ln>
        </p:spPr>
        <p:txBody>
          <a:bodyPr lIns="91440" rIns="91440" tIns="45720" bIns="45720" anchor="ctr">
            <a:normAutofit/>
          </a:bodyPr>
          <a:p>
            <a:pPr indent="0">
              <a:lnSpc>
                <a:spcPct val="85000"/>
              </a:lnSpc>
              <a:buNone/>
              <a:tabLst>
                <a:tab algn="l" pos="0"/>
              </a:tabLst>
            </a:pPr>
            <a:r>
              <a:rPr b="1" lang="es-ES" sz="4000" spc="-1" strike="noStrike">
                <a:solidFill>
                  <a:srgbClr val="3f3f3f"/>
                </a:solidFill>
                <a:latin typeface="Calibri"/>
                <a:ea typeface="Calibri"/>
              </a:rPr>
              <a:t>Entrevistas</a:t>
            </a:r>
            <a:endParaRPr b="0" lang="en-US" sz="4000" spc="-1" strike="noStrike">
              <a:solidFill>
                <a:srgbClr val="000000"/>
              </a:solidFill>
              <a:latin typeface="Arial"/>
            </a:endParaRPr>
          </a:p>
        </p:txBody>
      </p:sp>
      <p:sp>
        <p:nvSpPr>
          <p:cNvPr id="872" name="PlaceHolder 2"/>
          <p:cNvSpPr>
            <a:spLocks noGrp="1"/>
          </p:cNvSpPr>
          <p:nvPr>
            <p:ph type="sldNum" idx="173"/>
          </p:nvPr>
        </p:nvSpPr>
        <p:spPr>
          <a:xfrm>
            <a:off x="9286560" y="2852640"/>
            <a:ext cx="2937600" cy="1048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92DFA32B-6B86-4D66-901C-2D9ACD741A36}" type="slidenum">
              <a:rPr b="0" lang="es-ES" sz="1050" spc="-1" strike="noStrike">
                <a:solidFill>
                  <a:srgbClr val="ffffff"/>
                </a:solidFill>
                <a:latin typeface="Calibri"/>
                <a:ea typeface="Calibri"/>
              </a:rPr>
              <a:t>&lt;number&gt;</a:t>
            </a:fld>
            <a:endParaRPr b="0" lang="en-US" sz="1050" spc="-1" strike="noStrike">
              <a:solidFill>
                <a:srgbClr val="000000"/>
              </a:solidFill>
              <a:latin typeface="Times New Roman"/>
            </a:endParaRPr>
          </a:p>
        </p:txBody>
      </p:sp>
      <p:sp>
        <p:nvSpPr>
          <p:cNvPr id="873" name="PlaceHolder 3"/>
          <p:cNvSpPr>
            <a:spLocks noGrp="1"/>
          </p:cNvSpPr>
          <p:nvPr>
            <p:ph/>
          </p:nvPr>
        </p:nvSpPr>
        <p:spPr>
          <a:xfrm>
            <a:off x="626040" y="1902600"/>
            <a:ext cx="9832320" cy="4478400"/>
          </a:xfrm>
          <a:prstGeom prst="rect">
            <a:avLst/>
          </a:prstGeom>
          <a:noFill/>
          <a:ln w="0">
            <a:noFill/>
          </a:ln>
        </p:spPr>
        <p:txBody>
          <a:bodyPr lIns="91440" rIns="91440" tIns="45720" bIns="45720" anchor="t">
            <a:normAutofit/>
          </a:bodyPr>
          <a:p>
            <a:pPr marL="68760" indent="-68760">
              <a:lnSpc>
                <a:spcPct val="85000"/>
              </a:lnSpc>
              <a:buClr>
                <a:srgbClr val="c00000"/>
              </a:buClr>
              <a:buFont typeface="Arial"/>
              <a:buChar char="»"/>
            </a:pPr>
            <a:r>
              <a:rPr b="0" lang="es-ES" sz="2000" spc="-1" strike="noStrike">
                <a:solidFill>
                  <a:srgbClr val="3f3f3f"/>
                </a:solidFill>
                <a:latin typeface="Calibri"/>
                <a:ea typeface="Calibri"/>
              </a:rPr>
              <a:t>Organización de una entrevista</a:t>
            </a:r>
            <a:endParaRPr b="0" lang="en-US" sz="20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1800" spc="-1" strike="noStrike">
                <a:solidFill>
                  <a:srgbClr val="3f3f3f"/>
                </a:solidFill>
                <a:latin typeface="Calibri"/>
                <a:ea typeface="Calibri"/>
              </a:rPr>
              <a:t>Embudo (Deductivo)</a:t>
            </a:r>
            <a:endParaRPr b="0" lang="en-US" sz="1800" spc="-1" strike="noStrike">
              <a:solidFill>
                <a:srgbClr val="000000"/>
              </a:solidFill>
              <a:latin typeface="Arial"/>
            </a:endParaRPr>
          </a:p>
          <a:p>
            <a:pPr marL="260640" indent="-142920">
              <a:lnSpc>
                <a:spcPct val="85000"/>
              </a:lnSpc>
              <a:spcBef>
                <a:spcPts val="451"/>
              </a:spcBef>
              <a:buNone/>
              <a:tabLst>
                <a:tab algn="l" pos="0"/>
              </a:tabLst>
            </a:pPr>
            <a:endParaRPr b="0" lang="en-US" sz="1800" spc="-1" strike="noStrike">
              <a:solidFill>
                <a:srgbClr val="000000"/>
              </a:solidFill>
              <a:latin typeface="Arial"/>
            </a:endParaRPr>
          </a:p>
          <a:p>
            <a:pPr marL="260640" indent="-142920">
              <a:lnSpc>
                <a:spcPct val="85000"/>
              </a:lnSpc>
              <a:spcBef>
                <a:spcPts val="451"/>
              </a:spcBef>
              <a:buNone/>
              <a:tabLst>
                <a:tab algn="l" pos="0"/>
              </a:tabLst>
            </a:pPr>
            <a:endParaRPr b="0" lang="en-US" sz="1800" spc="-1" strike="noStrike">
              <a:solidFill>
                <a:srgbClr val="000000"/>
              </a:solidFill>
              <a:latin typeface="Arial"/>
            </a:endParaRPr>
          </a:p>
        </p:txBody>
      </p:sp>
      <p:sp>
        <p:nvSpPr>
          <p:cNvPr id="874" name="Google Shape;1149;p132"/>
          <p:cNvSpPr/>
          <p:nvPr/>
        </p:nvSpPr>
        <p:spPr>
          <a:xfrm rot="10800000">
            <a:off x="5397840" y="2853000"/>
            <a:ext cx="3542400" cy="2520000"/>
          </a:xfrm>
          <a:prstGeom prst="triangle">
            <a:avLst>
              <a:gd name="adj" fmla="val 50000"/>
            </a:avLst>
          </a:prstGeom>
          <a:solidFill>
            <a:schemeClr val="accent1"/>
          </a:solidFill>
          <a:ln w="12700">
            <a:solidFill>
              <a:srgbClr val="8c0000"/>
            </a:solidFill>
            <a:round/>
          </a:ln>
        </p:spPr>
        <p:style>
          <a:lnRef idx="0"/>
          <a:fillRef idx="0"/>
          <a:effectRef idx="0"/>
          <a:fontRef idx="minor"/>
        </p:style>
        <p:txBody>
          <a:bodyPr anchor="ctr">
            <a:noAutofit/>
          </a:bodyPr>
          <a:p>
            <a:pPr algn="ctr">
              <a:lnSpc>
                <a:spcPct val="100000"/>
              </a:lnSpc>
              <a:tabLst>
                <a:tab algn="l" pos="0"/>
              </a:tabLst>
            </a:pPr>
            <a:endParaRPr b="0" lang="en-US" sz="1800" spc="-1" strike="noStrike">
              <a:solidFill>
                <a:schemeClr val="lt1"/>
              </a:solidFill>
              <a:latin typeface="Calibri"/>
              <a:ea typeface="Calibri"/>
            </a:endParaRPr>
          </a:p>
        </p:txBody>
      </p:sp>
      <p:sp>
        <p:nvSpPr>
          <p:cNvPr id="875" name="Google Shape;1150;p132"/>
          <p:cNvSpPr/>
          <p:nvPr/>
        </p:nvSpPr>
        <p:spPr>
          <a:xfrm>
            <a:off x="3300840" y="5229360"/>
            <a:ext cx="1989360" cy="63972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1800" spc="-1" strike="noStrike">
                <a:solidFill>
                  <a:srgbClr val="4b5064"/>
                </a:solidFill>
                <a:latin typeface="Calibri"/>
                <a:ea typeface="Calibri"/>
              </a:rPr>
              <a:t>Preguntas Cerradas</a:t>
            </a:r>
            <a:endParaRPr b="0" lang="en-US" sz="1800" spc="-1" strike="noStrike">
              <a:solidFill>
                <a:srgbClr val="000000"/>
              </a:solidFill>
              <a:latin typeface="Arial"/>
            </a:endParaRPr>
          </a:p>
        </p:txBody>
      </p:sp>
      <p:sp>
        <p:nvSpPr>
          <p:cNvPr id="876" name="Google Shape;1151;p132"/>
          <p:cNvSpPr/>
          <p:nvPr/>
        </p:nvSpPr>
        <p:spPr>
          <a:xfrm>
            <a:off x="3300840" y="2709000"/>
            <a:ext cx="1934280" cy="63972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1800" spc="-1" strike="noStrike">
                <a:solidFill>
                  <a:srgbClr val="4b5064"/>
                </a:solidFill>
                <a:latin typeface="Calibri"/>
                <a:ea typeface="Calibri"/>
              </a:rPr>
              <a:t>Preguntas Abiertas</a:t>
            </a:r>
            <a:endParaRPr b="0" lang="en-US" sz="1800" spc="-1" strike="noStrike">
              <a:solidFill>
                <a:srgbClr val="000000"/>
              </a:solidFill>
              <a:latin typeface="Arial"/>
            </a:endParaRPr>
          </a:p>
        </p:txBody>
      </p:sp>
      <p:sp>
        <p:nvSpPr>
          <p:cNvPr id="877" name="Google Shape;1152;p132"/>
          <p:cNvSpPr/>
          <p:nvPr/>
        </p:nvSpPr>
        <p:spPr>
          <a:xfrm>
            <a:off x="4024080" y="3141000"/>
            <a:ext cx="578160" cy="2016000"/>
          </a:xfrm>
          <a:prstGeom prst="downArrow">
            <a:avLst>
              <a:gd name="adj1" fmla="val 50000"/>
              <a:gd name="adj2" fmla="val 50000"/>
            </a:avLst>
          </a:prstGeom>
          <a:solidFill>
            <a:schemeClr val="accent1"/>
          </a:solidFill>
          <a:ln w="12700">
            <a:solidFill>
              <a:srgbClr val="8c0000"/>
            </a:solidFill>
            <a:round/>
          </a:ln>
        </p:spPr>
        <p:style>
          <a:lnRef idx="0"/>
          <a:fillRef idx="0"/>
          <a:effectRef idx="0"/>
          <a:fontRef idx="minor"/>
        </p:style>
        <p:txBody>
          <a:bodyPr anchor="ctr">
            <a:noAutofit/>
          </a:bodyPr>
          <a:p>
            <a:pPr algn="ctr">
              <a:lnSpc>
                <a:spcPct val="100000"/>
              </a:lnSpc>
              <a:tabLst>
                <a:tab algn="l" pos="0"/>
              </a:tabLst>
            </a:pPr>
            <a:endParaRPr b="0" lang="en-US" sz="1800" spc="-1" strike="noStrike">
              <a:solidFill>
                <a:schemeClr val="lt1"/>
              </a:solidFill>
              <a:latin typeface="Calibri"/>
              <a:ea typeface="Calibri"/>
            </a:endParaRPr>
          </a:p>
        </p:txBody>
      </p:sp>
      <p:sp>
        <p:nvSpPr>
          <p:cNvPr id="878" name="Google Shape;1153;p132"/>
          <p:cNvSpPr/>
          <p:nvPr/>
        </p:nvSpPr>
        <p:spPr>
          <a:xfrm>
            <a:off x="4973040" y="18360"/>
            <a:ext cx="4131000" cy="328680"/>
          </a:xfrm>
          <a:prstGeom prst="rect">
            <a:avLst/>
          </a:prstGeom>
          <a:noFill/>
          <a:ln w="0">
            <a:noFill/>
          </a:ln>
        </p:spPr>
        <p:style>
          <a:lnRef idx="0"/>
          <a:fillRef idx="0"/>
          <a:effectRef idx="0"/>
          <a:fontRef idx="minor"/>
        </p:style>
        <p:txBody>
          <a:bodyPr anchor="ctr">
            <a:noAutofit/>
          </a:bodyPr>
          <a:p>
            <a:pPr algn="ctr">
              <a:lnSpc>
                <a:spcPct val="100000"/>
              </a:lnSpc>
              <a:tabLst>
                <a:tab algn="l" pos="0"/>
              </a:tabLst>
            </a:pPr>
            <a:r>
              <a:rPr b="0" lang="es-ES" sz="1200" spc="-1" strike="noStrike">
                <a:solidFill>
                  <a:srgbClr val="ffffff"/>
                </a:solidFill>
                <a:latin typeface="Calibri"/>
                <a:ea typeface="Calibri"/>
              </a:rPr>
              <a:t>Ingeniería de Software I  2013</a:t>
            </a:r>
            <a:endParaRPr b="0" lang="en-US" sz="1200" spc="-1" strike="noStrike">
              <a:solidFill>
                <a:srgbClr val="000000"/>
              </a:solidFill>
              <a:latin typeface="Arial"/>
            </a:endParaRPr>
          </a:p>
        </p:txBody>
      </p:sp>
    </p:spTree>
  </p:cSld>
  <p:transition spd="med">
    <p:fade/>
  </p:transition>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9" name="PlaceHolder 1"/>
          <p:cNvSpPr>
            <a:spLocks noGrp="1"/>
          </p:cNvSpPr>
          <p:nvPr>
            <p:ph type="title"/>
          </p:nvPr>
        </p:nvSpPr>
        <p:spPr>
          <a:xfrm>
            <a:off x="626040" y="643320"/>
            <a:ext cx="10815840" cy="1128960"/>
          </a:xfrm>
          <a:prstGeom prst="rect">
            <a:avLst/>
          </a:prstGeom>
          <a:noFill/>
          <a:ln w="0">
            <a:noFill/>
          </a:ln>
        </p:spPr>
        <p:txBody>
          <a:bodyPr lIns="91440" rIns="91440" tIns="45720" bIns="45720" anchor="ctr">
            <a:normAutofit/>
          </a:bodyPr>
          <a:p>
            <a:pPr indent="0">
              <a:lnSpc>
                <a:spcPct val="85000"/>
              </a:lnSpc>
              <a:buNone/>
              <a:tabLst>
                <a:tab algn="l" pos="0"/>
              </a:tabLst>
            </a:pPr>
            <a:r>
              <a:rPr b="1" lang="es-ES" sz="4000" spc="-1" strike="noStrike">
                <a:solidFill>
                  <a:srgbClr val="3f3f3f"/>
                </a:solidFill>
                <a:latin typeface="Calibri"/>
                <a:ea typeface="Calibri"/>
              </a:rPr>
              <a:t>Entrevistas</a:t>
            </a:r>
            <a:endParaRPr b="0" lang="en-US" sz="4000" spc="-1" strike="noStrike">
              <a:solidFill>
                <a:srgbClr val="000000"/>
              </a:solidFill>
              <a:latin typeface="Arial"/>
            </a:endParaRPr>
          </a:p>
        </p:txBody>
      </p:sp>
      <p:sp>
        <p:nvSpPr>
          <p:cNvPr id="880" name="PlaceHolder 2"/>
          <p:cNvSpPr>
            <a:spLocks noGrp="1"/>
          </p:cNvSpPr>
          <p:nvPr>
            <p:ph type="sldNum" idx="174"/>
          </p:nvPr>
        </p:nvSpPr>
        <p:spPr>
          <a:xfrm>
            <a:off x="9286560" y="2852640"/>
            <a:ext cx="2937600" cy="1048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8933601B-3524-4731-8626-54A369270654}" type="slidenum">
              <a:rPr b="0" lang="es-ES" sz="1050" spc="-1" strike="noStrike">
                <a:solidFill>
                  <a:srgbClr val="ffffff"/>
                </a:solidFill>
                <a:latin typeface="Calibri"/>
                <a:ea typeface="Calibri"/>
              </a:rPr>
              <a:t>&lt;number&gt;</a:t>
            </a:fld>
            <a:endParaRPr b="0" lang="en-US" sz="1050" spc="-1" strike="noStrike">
              <a:solidFill>
                <a:srgbClr val="000000"/>
              </a:solidFill>
              <a:latin typeface="Times New Roman"/>
            </a:endParaRPr>
          </a:p>
        </p:txBody>
      </p:sp>
      <p:sp>
        <p:nvSpPr>
          <p:cNvPr id="881" name="PlaceHolder 3"/>
          <p:cNvSpPr>
            <a:spLocks noGrp="1"/>
          </p:cNvSpPr>
          <p:nvPr>
            <p:ph/>
          </p:nvPr>
        </p:nvSpPr>
        <p:spPr>
          <a:xfrm>
            <a:off x="626040" y="1902600"/>
            <a:ext cx="9832320" cy="4478400"/>
          </a:xfrm>
          <a:prstGeom prst="rect">
            <a:avLst/>
          </a:prstGeom>
          <a:noFill/>
          <a:ln w="0">
            <a:noFill/>
          </a:ln>
        </p:spPr>
        <p:txBody>
          <a:bodyPr lIns="91440" rIns="91440" tIns="45720" bIns="45720" anchor="t">
            <a:normAutofit/>
          </a:bodyPr>
          <a:p>
            <a:pPr marL="68760" indent="-68760">
              <a:lnSpc>
                <a:spcPct val="85000"/>
              </a:lnSpc>
              <a:buClr>
                <a:srgbClr val="c00000"/>
              </a:buClr>
              <a:buFont typeface="Arial"/>
              <a:buChar char="»"/>
            </a:pPr>
            <a:r>
              <a:rPr b="0" lang="es-ES" sz="2000" spc="-1" strike="noStrike">
                <a:solidFill>
                  <a:srgbClr val="3f3f3f"/>
                </a:solidFill>
                <a:latin typeface="Calibri"/>
                <a:ea typeface="Calibri"/>
              </a:rPr>
              <a:t>Organización de una entrevista</a:t>
            </a:r>
            <a:endParaRPr b="0" lang="en-US" sz="20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1800" spc="-1" strike="noStrike">
                <a:solidFill>
                  <a:srgbClr val="3f3f3f"/>
                </a:solidFill>
                <a:latin typeface="Calibri"/>
                <a:ea typeface="Calibri"/>
              </a:rPr>
              <a:t>Diamante </a:t>
            </a:r>
            <a:endParaRPr b="0" lang="en-US" sz="1800" spc="-1" strike="noStrike">
              <a:solidFill>
                <a:srgbClr val="000000"/>
              </a:solidFill>
              <a:latin typeface="Arial"/>
            </a:endParaRPr>
          </a:p>
          <a:p>
            <a:pPr marL="260640" indent="-142920">
              <a:lnSpc>
                <a:spcPct val="85000"/>
              </a:lnSpc>
              <a:spcBef>
                <a:spcPts val="451"/>
              </a:spcBef>
              <a:buNone/>
              <a:tabLst>
                <a:tab algn="l" pos="0"/>
              </a:tabLst>
            </a:pPr>
            <a:endParaRPr b="0" lang="en-US" sz="1800" spc="-1" strike="noStrike">
              <a:solidFill>
                <a:srgbClr val="000000"/>
              </a:solidFill>
              <a:latin typeface="Arial"/>
            </a:endParaRPr>
          </a:p>
        </p:txBody>
      </p:sp>
      <p:sp>
        <p:nvSpPr>
          <p:cNvPr id="882" name="Google Shape;1161;p133"/>
          <p:cNvSpPr/>
          <p:nvPr/>
        </p:nvSpPr>
        <p:spPr>
          <a:xfrm>
            <a:off x="3300840" y="5589360"/>
            <a:ext cx="1989360" cy="63972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1800" spc="-1" strike="noStrike">
                <a:solidFill>
                  <a:srgbClr val="4b5064"/>
                </a:solidFill>
                <a:latin typeface="Calibri"/>
                <a:ea typeface="Calibri"/>
              </a:rPr>
              <a:t>Preguntas Cerradas</a:t>
            </a:r>
            <a:endParaRPr b="0" lang="en-US" sz="1800" spc="-1" strike="noStrike">
              <a:solidFill>
                <a:srgbClr val="000000"/>
              </a:solidFill>
              <a:latin typeface="Arial"/>
            </a:endParaRPr>
          </a:p>
        </p:txBody>
      </p:sp>
      <p:sp>
        <p:nvSpPr>
          <p:cNvPr id="883" name="Google Shape;1162;p133"/>
          <p:cNvSpPr/>
          <p:nvPr/>
        </p:nvSpPr>
        <p:spPr>
          <a:xfrm>
            <a:off x="3300840" y="4077000"/>
            <a:ext cx="1934280" cy="63972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1800" spc="-1" strike="noStrike">
                <a:solidFill>
                  <a:srgbClr val="4b5064"/>
                </a:solidFill>
                <a:latin typeface="Calibri"/>
                <a:ea typeface="Calibri"/>
              </a:rPr>
              <a:t>Preguntas Abiertas</a:t>
            </a:r>
            <a:endParaRPr b="0" lang="en-US" sz="1800" spc="-1" strike="noStrike">
              <a:solidFill>
                <a:srgbClr val="000000"/>
              </a:solidFill>
              <a:latin typeface="Arial"/>
            </a:endParaRPr>
          </a:p>
        </p:txBody>
      </p:sp>
      <p:sp>
        <p:nvSpPr>
          <p:cNvPr id="884" name="Google Shape;1163;p133"/>
          <p:cNvSpPr/>
          <p:nvPr/>
        </p:nvSpPr>
        <p:spPr>
          <a:xfrm>
            <a:off x="4024080" y="4725000"/>
            <a:ext cx="578160" cy="863640"/>
          </a:xfrm>
          <a:prstGeom prst="downArrow">
            <a:avLst>
              <a:gd name="adj1" fmla="val 50000"/>
              <a:gd name="adj2" fmla="val 50000"/>
            </a:avLst>
          </a:prstGeom>
          <a:solidFill>
            <a:schemeClr val="accent1"/>
          </a:solidFill>
          <a:ln w="12700">
            <a:solidFill>
              <a:srgbClr val="8c0000"/>
            </a:solidFill>
            <a:round/>
          </a:ln>
        </p:spPr>
        <p:style>
          <a:lnRef idx="0"/>
          <a:fillRef idx="0"/>
          <a:effectRef idx="0"/>
          <a:fontRef idx="minor"/>
        </p:style>
        <p:txBody>
          <a:bodyPr anchor="ctr">
            <a:noAutofit/>
          </a:bodyPr>
          <a:p>
            <a:pPr algn="ctr">
              <a:lnSpc>
                <a:spcPct val="100000"/>
              </a:lnSpc>
              <a:tabLst>
                <a:tab algn="l" pos="0"/>
              </a:tabLst>
            </a:pPr>
            <a:endParaRPr b="0" lang="en-US" sz="1800" spc="-1" strike="noStrike">
              <a:solidFill>
                <a:schemeClr val="lt1"/>
              </a:solidFill>
              <a:latin typeface="Calibri"/>
              <a:ea typeface="Calibri"/>
            </a:endParaRPr>
          </a:p>
        </p:txBody>
      </p:sp>
      <p:sp>
        <p:nvSpPr>
          <p:cNvPr id="885" name="Google Shape;1164;p133"/>
          <p:cNvSpPr/>
          <p:nvPr/>
        </p:nvSpPr>
        <p:spPr>
          <a:xfrm>
            <a:off x="5831280" y="2781000"/>
            <a:ext cx="2674800" cy="2952000"/>
          </a:xfrm>
          <a:prstGeom prst="flowChartSort">
            <a:avLst/>
          </a:prstGeom>
          <a:solidFill>
            <a:schemeClr val="accent1"/>
          </a:solidFill>
          <a:ln w="12700">
            <a:solidFill>
              <a:srgbClr val="8c0000"/>
            </a:solidFill>
            <a:round/>
          </a:ln>
        </p:spPr>
        <p:style>
          <a:lnRef idx="0"/>
          <a:fillRef idx="0"/>
          <a:effectRef idx="0"/>
          <a:fontRef idx="minor"/>
        </p:style>
        <p:txBody>
          <a:bodyPr anchor="ctr">
            <a:noAutofit/>
          </a:bodyPr>
          <a:p>
            <a:pPr algn="ctr">
              <a:lnSpc>
                <a:spcPct val="100000"/>
              </a:lnSpc>
              <a:tabLst>
                <a:tab algn="l" pos="0"/>
              </a:tabLst>
            </a:pPr>
            <a:endParaRPr b="0" lang="en-US" sz="1800" spc="-1" strike="noStrike">
              <a:solidFill>
                <a:schemeClr val="lt1"/>
              </a:solidFill>
              <a:latin typeface="Calibri"/>
              <a:ea typeface="Calibri"/>
            </a:endParaRPr>
          </a:p>
        </p:txBody>
      </p:sp>
      <p:sp>
        <p:nvSpPr>
          <p:cNvPr id="886" name="Google Shape;1165;p133"/>
          <p:cNvSpPr/>
          <p:nvPr/>
        </p:nvSpPr>
        <p:spPr>
          <a:xfrm>
            <a:off x="3300840" y="2709000"/>
            <a:ext cx="1989360" cy="63972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1800" spc="-1" strike="noStrike">
                <a:solidFill>
                  <a:srgbClr val="4b5064"/>
                </a:solidFill>
                <a:latin typeface="Calibri"/>
                <a:ea typeface="Calibri"/>
              </a:rPr>
              <a:t>Preguntas Cerradas</a:t>
            </a:r>
            <a:endParaRPr b="0" lang="en-US" sz="1800" spc="-1" strike="noStrike">
              <a:solidFill>
                <a:srgbClr val="000000"/>
              </a:solidFill>
              <a:latin typeface="Arial"/>
            </a:endParaRPr>
          </a:p>
        </p:txBody>
      </p:sp>
      <p:sp>
        <p:nvSpPr>
          <p:cNvPr id="887" name="Google Shape;1166;p133"/>
          <p:cNvSpPr/>
          <p:nvPr/>
        </p:nvSpPr>
        <p:spPr>
          <a:xfrm>
            <a:off x="3951720" y="3141000"/>
            <a:ext cx="578160" cy="863640"/>
          </a:xfrm>
          <a:prstGeom prst="downArrow">
            <a:avLst>
              <a:gd name="adj1" fmla="val 50000"/>
              <a:gd name="adj2" fmla="val 50000"/>
            </a:avLst>
          </a:prstGeom>
          <a:solidFill>
            <a:schemeClr val="accent1"/>
          </a:solidFill>
          <a:ln w="12700">
            <a:solidFill>
              <a:srgbClr val="8c0000"/>
            </a:solidFill>
            <a:round/>
          </a:ln>
        </p:spPr>
        <p:style>
          <a:lnRef idx="0"/>
          <a:fillRef idx="0"/>
          <a:effectRef idx="0"/>
          <a:fontRef idx="minor"/>
        </p:style>
        <p:txBody>
          <a:bodyPr anchor="ctr">
            <a:noAutofit/>
          </a:bodyPr>
          <a:p>
            <a:pPr algn="ctr">
              <a:lnSpc>
                <a:spcPct val="100000"/>
              </a:lnSpc>
              <a:tabLst>
                <a:tab algn="l" pos="0"/>
              </a:tabLst>
            </a:pPr>
            <a:endParaRPr b="0" lang="en-US" sz="1800" spc="-1" strike="noStrike">
              <a:solidFill>
                <a:schemeClr val="lt1"/>
              </a:solidFill>
              <a:latin typeface="Calibri"/>
              <a:ea typeface="Calibri"/>
            </a:endParaRPr>
          </a:p>
        </p:txBody>
      </p:sp>
      <p:sp>
        <p:nvSpPr>
          <p:cNvPr id="888" name="Google Shape;1167;p133"/>
          <p:cNvSpPr/>
          <p:nvPr/>
        </p:nvSpPr>
        <p:spPr>
          <a:xfrm>
            <a:off x="4973040" y="18360"/>
            <a:ext cx="4131000" cy="328680"/>
          </a:xfrm>
          <a:prstGeom prst="rect">
            <a:avLst/>
          </a:prstGeom>
          <a:noFill/>
          <a:ln w="0">
            <a:noFill/>
          </a:ln>
        </p:spPr>
        <p:style>
          <a:lnRef idx="0"/>
          <a:fillRef idx="0"/>
          <a:effectRef idx="0"/>
          <a:fontRef idx="minor"/>
        </p:style>
        <p:txBody>
          <a:bodyPr anchor="ctr">
            <a:noAutofit/>
          </a:bodyPr>
          <a:p>
            <a:pPr algn="ctr">
              <a:lnSpc>
                <a:spcPct val="100000"/>
              </a:lnSpc>
              <a:tabLst>
                <a:tab algn="l" pos="0"/>
              </a:tabLst>
            </a:pPr>
            <a:r>
              <a:rPr b="0" lang="es-ES" sz="1200" spc="-1" strike="noStrike">
                <a:solidFill>
                  <a:srgbClr val="ffffff"/>
                </a:solidFill>
                <a:latin typeface="Calibri"/>
                <a:ea typeface="Calibri"/>
              </a:rPr>
              <a:t>Ingeniería de Software I  2013</a:t>
            </a:r>
            <a:endParaRPr b="0" lang="en-US" sz="1200" spc="-1" strike="noStrike">
              <a:solidFill>
                <a:srgbClr val="000000"/>
              </a:solidFill>
              <a:latin typeface="Arial"/>
            </a:endParaRPr>
          </a:p>
        </p:txBody>
      </p:sp>
    </p:spTree>
  </p:cSld>
  <p:transition spd="med">
    <p:fade/>
  </p:transition>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9" name="PlaceHolder 1"/>
          <p:cNvSpPr>
            <a:spLocks noGrp="1"/>
          </p:cNvSpPr>
          <p:nvPr>
            <p:ph type="title"/>
          </p:nvPr>
        </p:nvSpPr>
        <p:spPr>
          <a:xfrm>
            <a:off x="626040" y="643320"/>
            <a:ext cx="10815840" cy="1128960"/>
          </a:xfrm>
          <a:prstGeom prst="rect">
            <a:avLst/>
          </a:prstGeom>
          <a:noFill/>
          <a:ln w="0">
            <a:noFill/>
          </a:ln>
        </p:spPr>
        <p:txBody>
          <a:bodyPr lIns="91440" rIns="91440" tIns="45720" bIns="45720" anchor="ctr">
            <a:normAutofit/>
          </a:bodyPr>
          <a:p>
            <a:pPr indent="0">
              <a:lnSpc>
                <a:spcPct val="85000"/>
              </a:lnSpc>
              <a:buNone/>
              <a:tabLst>
                <a:tab algn="l" pos="0"/>
              </a:tabLst>
            </a:pPr>
            <a:r>
              <a:rPr b="1" lang="es-ES" sz="4000" spc="-1" strike="noStrike">
                <a:solidFill>
                  <a:srgbClr val="3f3f3f"/>
                </a:solidFill>
                <a:latin typeface="Calibri"/>
                <a:ea typeface="Calibri"/>
              </a:rPr>
              <a:t>Entrevistas – Preparación previa (Kendall)</a:t>
            </a:r>
            <a:endParaRPr b="0" lang="en-US" sz="4000" spc="-1" strike="noStrike">
              <a:solidFill>
                <a:srgbClr val="000000"/>
              </a:solidFill>
              <a:latin typeface="Arial"/>
            </a:endParaRPr>
          </a:p>
        </p:txBody>
      </p:sp>
      <p:sp>
        <p:nvSpPr>
          <p:cNvPr id="890" name="PlaceHolder 2"/>
          <p:cNvSpPr>
            <a:spLocks noGrp="1"/>
          </p:cNvSpPr>
          <p:nvPr>
            <p:ph type="sldNum" idx="175"/>
          </p:nvPr>
        </p:nvSpPr>
        <p:spPr>
          <a:xfrm>
            <a:off x="9286560" y="2852640"/>
            <a:ext cx="2937600" cy="1048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9BB0A574-1D42-4234-A498-6853678CD963}" type="slidenum">
              <a:rPr b="0" lang="es-ES" sz="1050" spc="-1" strike="noStrike">
                <a:solidFill>
                  <a:srgbClr val="ffffff"/>
                </a:solidFill>
                <a:latin typeface="Calibri"/>
                <a:ea typeface="Calibri"/>
              </a:rPr>
              <a:t>&lt;number&gt;</a:t>
            </a:fld>
            <a:endParaRPr b="0" lang="en-US" sz="1050" spc="-1" strike="noStrike">
              <a:solidFill>
                <a:srgbClr val="000000"/>
              </a:solidFill>
              <a:latin typeface="Times New Roman"/>
            </a:endParaRPr>
          </a:p>
        </p:txBody>
      </p:sp>
      <p:sp>
        <p:nvSpPr>
          <p:cNvPr id="891" name="PlaceHolder 3"/>
          <p:cNvSpPr>
            <a:spLocks noGrp="1"/>
          </p:cNvSpPr>
          <p:nvPr>
            <p:ph/>
          </p:nvPr>
        </p:nvSpPr>
        <p:spPr>
          <a:xfrm>
            <a:off x="626040" y="1902600"/>
            <a:ext cx="9832320" cy="4478400"/>
          </a:xfrm>
          <a:prstGeom prst="rect">
            <a:avLst/>
          </a:prstGeom>
          <a:noFill/>
          <a:ln w="0">
            <a:noFill/>
          </a:ln>
        </p:spPr>
        <p:txBody>
          <a:bodyPr lIns="91440" rIns="91440" tIns="45720" bIns="45720" anchor="t">
            <a:normAutofit/>
          </a:bodyPr>
          <a:p>
            <a:pPr lvl="1" marL="914400" indent="-343080" algn="just">
              <a:lnSpc>
                <a:spcPct val="85000"/>
              </a:lnSpc>
              <a:spcBef>
                <a:spcPts val="451"/>
              </a:spcBef>
              <a:buClr>
                <a:srgbClr val="549e39"/>
              </a:buClr>
              <a:buFont typeface="Calibri"/>
              <a:buChar char=" "/>
            </a:pPr>
            <a:r>
              <a:rPr b="0" lang="es-ES" sz="3200" spc="-1" strike="noStrike">
                <a:solidFill>
                  <a:srgbClr val="3f3f3f"/>
                </a:solidFill>
                <a:latin typeface="Calibri"/>
                <a:ea typeface="Calibri"/>
              </a:rPr>
              <a:t>Leer los antecedentes.</a:t>
            </a:r>
            <a:endParaRPr b="0" lang="en-US" sz="3200" spc="-1" strike="noStrike">
              <a:solidFill>
                <a:srgbClr val="000000"/>
              </a:solidFill>
              <a:latin typeface="Arial"/>
            </a:endParaRPr>
          </a:p>
          <a:p>
            <a:pPr lvl="2" marL="1371600" indent="-324000" algn="just">
              <a:lnSpc>
                <a:spcPct val="85000"/>
              </a:lnSpc>
              <a:spcBef>
                <a:spcPts val="451"/>
              </a:spcBef>
              <a:buClr>
                <a:srgbClr val="549e39"/>
              </a:buClr>
              <a:buFont typeface="Calibri"/>
              <a:buChar char=" "/>
            </a:pPr>
            <a:r>
              <a:rPr b="0" lang="es-ES" sz="2900" spc="-1" strike="noStrike">
                <a:solidFill>
                  <a:srgbClr val="3f3f3f"/>
                </a:solidFill>
                <a:latin typeface="Calibri"/>
                <a:ea typeface="Calibri"/>
              </a:rPr>
              <a:t>Poner atención en el lenguaje. Buscar un vocabulario en común. Imprescindible para poder entender al entrevistado.</a:t>
            </a:r>
            <a:endParaRPr b="0" lang="en-US" sz="2900" spc="-1" strike="noStrike">
              <a:solidFill>
                <a:srgbClr val="000000"/>
              </a:solidFill>
              <a:latin typeface="Arial"/>
            </a:endParaRPr>
          </a:p>
          <a:p>
            <a:pPr lvl="1" marL="914400" indent="-343080">
              <a:lnSpc>
                <a:spcPct val="85000"/>
              </a:lnSpc>
              <a:spcBef>
                <a:spcPts val="451"/>
              </a:spcBef>
              <a:buClr>
                <a:srgbClr val="549e39"/>
              </a:buClr>
              <a:buFont typeface="Calibri"/>
              <a:buChar char=" "/>
            </a:pPr>
            <a:r>
              <a:rPr b="0" lang="es-ES" sz="3200" spc="-1" strike="noStrike">
                <a:solidFill>
                  <a:srgbClr val="3f3f3f"/>
                </a:solidFill>
                <a:latin typeface="Calibri"/>
                <a:ea typeface="Calibri"/>
              </a:rPr>
              <a:t>Establecer los objetivos de la entrevista.</a:t>
            </a:r>
            <a:endParaRPr b="0" lang="en-US" sz="3200" spc="-1" strike="noStrike">
              <a:solidFill>
                <a:srgbClr val="000000"/>
              </a:solidFill>
              <a:latin typeface="Arial"/>
            </a:endParaRPr>
          </a:p>
          <a:p>
            <a:pPr lvl="2" marL="1371600" indent="-324000" algn="just">
              <a:lnSpc>
                <a:spcPct val="85000"/>
              </a:lnSpc>
              <a:spcBef>
                <a:spcPts val="451"/>
              </a:spcBef>
              <a:buClr>
                <a:srgbClr val="549e39"/>
              </a:buClr>
              <a:buFont typeface="Calibri"/>
              <a:buChar char=" "/>
            </a:pPr>
            <a:r>
              <a:rPr b="0" lang="es-ES" sz="2900" spc="-1" strike="noStrike">
                <a:solidFill>
                  <a:srgbClr val="3f3f3f"/>
                </a:solidFill>
                <a:latin typeface="Calibri"/>
                <a:ea typeface="Calibri"/>
              </a:rPr>
              <a:t>Usando los antecedentes. Los directivos suelen proporcionar una visión general, mientras que los futuros usuarios una más detallada.</a:t>
            </a:r>
            <a:endParaRPr b="0" lang="en-US" sz="2900" spc="-1" strike="noStrike">
              <a:solidFill>
                <a:srgbClr val="000000"/>
              </a:solidFill>
              <a:latin typeface="Arial"/>
            </a:endParaRPr>
          </a:p>
        </p:txBody>
      </p:sp>
      <p:sp>
        <p:nvSpPr>
          <p:cNvPr id="892" name="Google Shape;1175;p134"/>
          <p:cNvSpPr/>
          <p:nvPr/>
        </p:nvSpPr>
        <p:spPr>
          <a:xfrm>
            <a:off x="4590360" y="18360"/>
            <a:ext cx="5508360" cy="328680"/>
          </a:xfrm>
          <a:prstGeom prst="rect">
            <a:avLst/>
          </a:prstGeom>
          <a:noFill/>
          <a:ln w="0">
            <a:noFill/>
          </a:ln>
        </p:spPr>
        <p:style>
          <a:lnRef idx="0"/>
          <a:fillRef idx="0"/>
          <a:effectRef idx="0"/>
          <a:fontRef idx="minor"/>
        </p:style>
        <p:txBody>
          <a:bodyPr anchor="ctr">
            <a:noAutofit/>
          </a:bodyPr>
          <a:p>
            <a:pPr algn="ctr">
              <a:lnSpc>
                <a:spcPct val="100000"/>
              </a:lnSpc>
              <a:tabLst>
                <a:tab algn="l" pos="0"/>
              </a:tabLst>
            </a:pPr>
            <a:r>
              <a:rPr b="0" lang="es-ES" sz="1200" spc="-1" strike="noStrike">
                <a:solidFill>
                  <a:srgbClr val="ffffff"/>
                </a:solidFill>
                <a:latin typeface="Arial"/>
                <a:ea typeface="Arial"/>
              </a:rPr>
              <a:t>Ingeniería de Software I  2013</a:t>
            </a:r>
            <a:endParaRPr b="0" lang="en-US" sz="1200" spc="-1" strike="noStrike">
              <a:solidFill>
                <a:srgbClr val="000000"/>
              </a:solidFill>
              <a:latin typeface="Arial"/>
            </a:endParaRPr>
          </a:p>
        </p:txBody>
      </p:sp>
      <p:sp>
        <p:nvSpPr>
          <p:cNvPr id="893" name="Google Shape;1176;p134"/>
          <p:cNvSpPr/>
          <p:nvPr/>
        </p:nvSpPr>
        <p:spPr>
          <a:xfrm>
            <a:off x="5759280" y="6474240"/>
            <a:ext cx="1755000" cy="30456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1400" spc="-1" strike="noStrike">
                <a:solidFill>
                  <a:srgbClr val="88a0ac"/>
                </a:solidFill>
                <a:latin typeface="Arial"/>
                <a:ea typeface="Arial"/>
              </a:rPr>
              <a:t>Kendall y Kendall</a:t>
            </a:r>
            <a:endParaRPr b="0" lang="en-US" sz="1400" spc="-1" strike="noStrike">
              <a:solidFill>
                <a:srgbClr val="000000"/>
              </a:solidFill>
              <a:latin typeface="Arial"/>
            </a:endParaRPr>
          </a:p>
        </p:txBody>
      </p:sp>
    </p:spTree>
  </p:cSld>
  <p:transition spd="med">
    <p:fade/>
  </p:transition>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4" name="PlaceHolder 1"/>
          <p:cNvSpPr>
            <a:spLocks noGrp="1"/>
          </p:cNvSpPr>
          <p:nvPr>
            <p:ph type="title"/>
          </p:nvPr>
        </p:nvSpPr>
        <p:spPr>
          <a:xfrm>
            <a:off x="626040" y="643320"/>
            <a:ext cx="10815840" cy="1128960"/>
          </a:xfrm>
          <a:prstGeom prst="rect">
            <a:avLst/>
          </a:prstGeom>
          <a:noFill/>
          <a:ln w="0">
            <a:noFill/>
          </a:ln>
        </p:spPr>
        <p:txBody>
          <a:bodyPr lIns="91440" rIns="91440" tIns="45720" bIns="45720" anchor="ctr">
            <a:normAutofit/>
          </a:bodyPr>
          <a:p>
            <a:pPr indent="0">
              <a:lnSpc>
                <a:spcPct val="85000"/>
              </a:lnSpc>
              <a:buNone/>
              <a:tabLst>
                <a:tab algn="l" pos="0"/>
              </a:tabLst>
            </a:pPr>
            <a:r>
              <a:rPr b="1" lang="es-ES" sz="4000" spc="-1" strike="noStrike">
                <a:solidFill>
                  <a:srgbClr val="3f3f3f"/>
                </a:solidFill>
                <a:latin typeface="Calibri"/>
                <a:ea typeface="Calibri"/>
              </a:rPr>
              <a:t>Entrevistas – Preparación previa (Kendall)</a:t>
            </a:r>
            <a:endParaRPr b="0" lang="en-US" sz="4000" spc="-1" strike="noStrike">
              <a:solidFill>
                <a:srgbClr val="000000"/>
              </a:solidFill>
              <a:latin typeface="Arial"/>
            </a:endParaRPr>
          </a:p>
        </p:txBody>
      </p:sp>
      <p:sp>
        <p:nvSpPr>
          <p:cNvPr id="895" name="PlaceHolder 2"/>
          <p:cNvSpPr>
            <a:spLocks noGrp="1"/>
          </p:cNvSpPr>
          <p:nvPr>
            <p:ph type="sldNum" idx="176"/>
          </p:nvPr>
        </p:nvSpPr>
        <p:spPr>
          <a:xfrm>
            <a:off x="9286560" y="2852640"/>
            <a:ext cx="2937600" cy="1048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E01DFA16-ADFE-45E2-9674-B550BE07BD70}" type="slidenum">
              <a:rPr b="0" lang="es-ES" sz="1050" spc="-1" strike="noStrike">
                <a:solidFill>
                  <a:srgbClr val="ffffff"/>
                </a:solidFill>
                <a:latin typeface="Calibri"/>
                <a:ea typeface="Calibri"/>
              </a:rPr>
              <a:t>&lt;number&gt;</a:t>
            </a:fld>
            <a:endParaRPr b="0" lang="en-US" sz="1050" spc="-1" strike="noStrike">
              <a:solidFill>
                <a:srgbClr val="000000"/>
              </a:solidFill>
              <a:latin typeface="Times New Roman"/>
            </a:endParaRPr>
          </a:p>
        </p:txBody>
      </p:sp>
      <p:sp>
        <p:nvSpPr>
          <p:cNvPr id="896" name="PlaceHolder 3"/>
          <p:cNvSpPr>
            <a:spLocks noGrp="1"/>
          </p:cNvSpPr>
          <p:nvPr>
            <p:ph/>
          </p:nvPr>
        </p:nvSpPr>
        <p:spPr>
          <a:xfrm>
            <a:off x="626040" y="1902600"/>
            <a:ext cx="9832320" cy="4478400"/>
          </a:xfrm>
          <a:prstGeom prst="rect">
            <a:avLst/>
          </a:prstGeom>
          <a:noFill/>
          <a:ln w="0">
            <a:noFill/>
          </a:ln>
        </p:spPr>
        <p:txBody>
          <a:bodyPr lIns="91440" rIns="91440" tIns="45720" bIns="45720" anchor="t">
            <a:normAutofit/>
          </a:bodyPr>
          <a:p>
            <a:pPr lvl="1" marL="914400" indent="-343080" algn="just">
              <a:lnSpc>
                <a:spcPct val="85000"/>
              </a:lnSpc>
              <a:spcBef>
                <a:spcPts val="451"/>
              </a:spcBef>
              <a:buClr>
                <a:srgbClr val="549e39"/>
              </a:buClr>
              <a:buFont typeface="Calibri"/>
              <a:buChar char=" "/>
            </a:pPr>
            <a:r>
              <a:rPr b="0" lang="es-ES" sz="3200" spc="-1" strike="noStrike">
                <a:solidFill>
                  <a:srgbClr val="3f3f3f"/>
                </a:solidFill>
                <a:latin typeface="Calibri"/>
                <a:ea typeface="Calibri"/>
              </a:rPr>
              <a:t>Seleccionar los entrevistados.</a:t>
            </a:r>
            <a:endParaRPr b="0" lang="en-US" sz="3200" spc="-1" strike="noStrike">
              <a:solidFill>
                <a:srgbClr val="000000"/>
              </a:solidFill>
              <a:latin typeface="Arial"/>
            </a:endParaRPr>
          </a:p>
          <a:p>
            <a:pPr lvl="2" marL="1371600" indent="-324000" algn="just">
              <a:lnSpc>
                <a:spcPct val="85000"/>
              </a:lnSpc>
              <a:spcBef>
                <a:spcPts val="451"/>
              </a:spcBef>
              <a:buClr>
                <a:srgbClr val="549e39"/>
              </a:buClr>
              <a:buFont typeface="Calibri"/>
              <a:buChar char=" "/>
            </a:pPr>
            <a:r>
              <a:rPr b="0" lang="es-ES" sz="2400" spc="-1" strike="noStrike">
                <a:solidFill>
                  <a:srgbClr val="3f3f3f"/>
                </a:solidFill>
                <a:latin typeface="Calibri"/>
                <a:ea typeface="Calibri"/>
              </a:rPr>
              <a:t>Se debe minimizar el número de entrevistas</a:t>
            </a:r>
            <a:endParaRPr b="0" lang="en-US" sz="2400" spc="-1" strike="noStrike">
              <a:solidFill>
                <a:srgbClr val="000000"/>
              </a:solidFill>
              <a:latin typeface="Arial"/>
            </a:endParaRPr>
          </a:p>
          <a:p>
            <a:pPr lvl="2" marL="1371600" indent="-324000" algn="just">
              <a:lnSpc>
                <a:spcPct val="85000"/>
              </a:lnSpc>
              <a:spcBef>
                <a:spcPts val="451"/>
              </a:spcBef>
              <a:buClr>
                <a:srgbClr val="549e39"/>
              </a:buClr>
              <a:buFont typeface="Calibri"/>
              <a:buChar char=" "/>
            </a:pPr>
            <a:r>
              <a:rPr b="0" lang="es-ES" sz="2400" spc="-1" strike="noStrike">
                <a:solidFill>
                  <a:srgbClr val="3f3f3f"/>
                </a:solidFill>
                <a:latin typeface="Calibri"/>
                <a:ea typeface="Calibri"/>
              </a:rPr>
              <a:t>Los entrevistados deben conocer con antelación el objetivo de la entrevista y las preguntas que se le van a hacer.</a:t>
            </a:r>
            <a:endParaRPr b="0" lang="en-US" sz="2400" spc="-1" strike="noStrike">
              <a:solidFill>
                <a:srgbClr val="000000"/>
              </a:solidFill>
              <a:latin typeface="Arial"/>
            </a:endParaRPr>
          </a:p>
          <a:p>
            <a:pPr lvl="1" marL="914400" indent="-343080" algn="just">
              <a:lnSpc>
                <a:spcPct val="85000"/>
              </a:lnSpc>
              <a:spcBef>
                <a:spcPts val="451"/>
              </a:spcBef>
              <a:buClr>
                <a:srgbClr val="549e39"/>
              </a:buClr>
              <a:buFont typeface="Calibri"/>
              <a:buChar char=" "/>
            </a:pPr>
            <a:r>
              <a:rPr b="0" lang="es-ES" sz="3200" spc="-1" strike="noStrike">
                <a:solidFill>
                  <a:srgbClr val="3f3f3f"/>
                </a:solidFill>
                <a:latin typeface="Calibri"/>
                <a:ea typeface="Calibri"/>
              </a:rPr>
              <a:t>Planificación de la entrevista y preparación del entrevistado.</a:t>
            </a:r>
            <a:endParaRPr b="0" lang="en-US" sz="3200" spc="-1" strike="noStrike">
              <a:solidFill>
                <a:srgbClr val="000000"/>
              </a:solidFill>
              <a:latin typeface="Arial"/>
            </a:endParaRPr>
          </a:p>
          <a:p>
            <a:pPr lvl="2" marL="1371600" indent="-324000" algn="just">
              <a:lnSpc>
                <a:spcPct val="85000"/>
              </a:lnSpc>
              <a:spcBef>
                <a:spcPts val="451"/>
              </a:spcBef>
              <a:buClr>
                <a:srgbClr val="549e39"/>
              </a:buClr>
              <a:buFont typeface="Calibri"/>
              <a:buChar char=" "/>
            </a:pPr>
            <a:r>
              <a:rPr b="0" lang="es-ES" sz="2400" spc="-1" strike="noStrike">
                <a:solidFill>
                  <a:srgbClr val="3f3f3f"/>
                </a:solidFill>
                <a:latin typeface="Calibri"/>
                <a:ea typeface="Calibri"/>
              </a:rPr>
              <a:t>Establecer fecha, hora, lugar y duración de cada entrevista de acuerdo con el entrevistado.</a:t>
            </a:r>
            <a:r>
              <a:rPr b="0" lang="es-ES" sz="2400" spc="-1" strike="noStrike">
                <a:solidFill>
                  <a:srgbClr val="3f3f3f"/>
                </a:solidFill>
                <a:latin typeface="Calibri"/>
                <a:ea typeface="Calibri"/>
              </a:rPr>
              <a:t>	</a:t>
            </a:r>
            <a:r>
              <a:rPr b="0" lang="es-ES" sz="2400" spc="-1" strike="noStrike">
                <a:solidFill>
                  <a:srgbClr val="3f3f3f"/>
                </a:solidFill>
                <a:latin typeface="Calibri"/>
                <a:ea typeface="Calibri"/>
              </a:rPr>
              <a:t>	</a:t>
            </a:r>
            <a:endParaRPr b="0" lang="en-US" sz="2400" spc="-1" strike="noStrike">
              <a:solidFill>
                <a:srgbClr val="000000"/>
              </a:solidFill>
              <a:latin typeface="Arial"/>
            </a:endParaRPr>
          </a:p>
          <a:p>
            <a:pPr lvl="1" marL="914400" indent="-343080" algn="just">
              <a:lnSpc>
                <a:spcPct val="85000"/>
              </a:lnSpc>
              <a:spcBef>
                <a:spcPts val="451"/>
              </a:spcBef>
              <a:buClr>
                <a:srgbClr val="549e39"/>
              </a:buClr>
              <a:buFont typeface="Calibri"/>
              <a:buChar char=" "/>
            </a:pPr>
            <a:r>
              <a:rPr b="0" lang="es-ES" sz="3200" spc="-1" strike="noStrike">
                <a:solidFill>
                  <a:srgbClr val="3f3f3f"/>
                </a:solidFill>
                <a:latin typeface="Calibri"/>
                <a:ea typeface="Calibri"/>
              </a:rPr>
              <a:t>Selección del tipo de preguntas a usar y su estructura.</a:t>
            </a:r>
            <a:endParaRPr b="0" lang="en-US" sz="3200" spc="-1" strike="noStrike">
              <a:solidFill>
                <a:srgbClr val="000000"/>
              </a:solidFill>
              <a:latin typeface="Arial"/>
            </a:endParaRPr>
          </a:p>
          <a:p>
            <a:pPr marL="68760" indent="0">
              <a:lnSpc>
                <a:spcPct val="85000"/>
              </a:lnSpc>
              <a:spcBef>
                <a:spcPts val="975"/>
              </a:spcBef>
              <a:buNone/>
              <a:tabLst>
                <a:tab algn="l" pos="0"/>
              </a:tabLst>
            </a:pPr>
            <a:endParaRPr b="0" lang="en-US" sz="1800" spc="-1" strike="noStrike">
              <a:solidFill>
                <a:srgbClr val="000000"/>
              </a:solidFill>
              <a:latin typeface="Arial"/>
            </a:endParaRPr>
          </a:p>
        </p:txBody>
      </p:sp>
      <p:sp>
        <p:nvSpPr>
          <p:cNvPr id="897" name="Google Shape;1184;p135"/>
          <p:cNvSpPr/>
          <p:nvPr/>
        </p:nvSpPr>
        <p:spPr>
          <a:xfrm>
            <a:off x="4590360" y="18360"/>
            <a:ext cx="5508360" cy="328680"/>
          </a:xfrm>
          <a:prstGeom prst="rect">
            <a:avLst/>
          </a:prstGeom>
          <a:noFill/>
          <a:ln w="0">
            <a:noFill/>
          </a:ln>
        </p:spPr>
        <p:style>
          <a:lnRef idx="0"/>
          <a:fillRef idx="0"/>
          <a:effectRef idx="0"/>
          <a:fontRef idx="minor"/>
        </p:style>
        <p:txBody>
          <a:bodyPr anchor="ctr">
            <a:noAutofit/>
          </a:bodyPr>
          <a:p>
            <a:pPr algn="ctr">
              <a:lnSpc>
                <a:spcPct val="100000"/>
              </a:lnSpc>
              <a:tabLst>
                <a:tab algn="l" pos="0"/>
              </a:tabLst>
            </a:pPr>
            <a:r>
              <a:rPr b="0" lang="es-ES" sz="1200" spc="-1" strike="noStrike">
                <a:solidFill>
                  <a:srgbClr val="ffffff"/>
                </a:solidFill>
                <a:latin typeface="Arial"/>
                <a:ea typeface="Arial"/>
              </a:rPr>
              <a:t>Ingeniería de Software I  2012</a:t>
            </a:r>
            <a:endParaRPr b="0" lang="en-US" sz="1200" spc="-1" strike="noStrike">
              <a:solidFill>
                <a:srgbClr val="000000"/>
              </a:solidFill>
              <a:latin typeface="Arial"/>
            </a:endParaRPr>
          </a:p>
        </p:txBody>
      </p:sp>
      <p:sp>
        <p:nvSpPr>
          <p:cNvPr id="898" name="Google Shape;1185;p135"/>
          <p:cNvSpPr/>
          <p:nvPr/>
        </p:nvSpPr>
        <p:spPr>
          <a:xfrm>
            <a:off x="5831280" y="6428880"/>
            <a:ext cx="1755000" cy="272520"/>
          </a:xfrm>
          <a:prstGeom prst="rect">
            <a:avLst/>
          </a:prstGeom>
          <a:noFill/>
          <a:ln w="0">
            <a:noFill/>
          </a:ln>
        </p:spPr>
        <p:style>
          <a:lnRef idx="0"/>
          <a:fillRef idx="0"/>
          <a:effectRef idx="0"/>
          <a:fontRef idx="minor"/>
        </p:style>
        <p:txBody>
          <a:bodyPr anchor="t">
            <a:spAutoFit/>
          </a:bodyPr>
          <a:p>
            <a:pPr>
              <a:lnSpc>
                <a:spcPct val="85000"/>
              </a:lnSpc>
              <a:tabLst>
                <a:tab algn="l" pos="0"/>
              </a:tabLst>
            </a:pPr>
            <a:r>
              <a:rPr b="0" lang="es-ES" sz="1400" spc="-1" strike="noStrike">
                <a:solidFill>
                  <a:srgbClr val="262626"/>
                </a:solidFill>
                <a:latin typeface="Arial"/>
                <a:ea typeface="Arial"/>
              </a:rPr>
              <a:t>Kendall y Kendall</a:t>
            </a:r>
            <a:endParaRPr b="0" lang="en-US" sz="1400" spc="-1" strike="noStrike">
              <a:solidFill>
                <a:srgbClr val="000000"/>
              </a:solidFill>
              <a:latin typeface="Arial"/>
            </a:endParaRPr>
          </a:p>
        </p:txBody>
      </p:sp>
    </p:spTree>
  </p:cSld>
  <p:transition spd="med">
    <p:fade/>
  </p:transition>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9" name="PlaceHolder 1"/>
          <p:cNvSpPr>
            <a:spLocks noGrp="1"/>
          </p:cNvSpPr>
          <p:nvPr>
            <p:ph type="title"/>
          </p:nvPr>
        </p:nvSpPr>
        <p:spPr>
          <a:xfrm>
            <a:off x="626040" y="643320"/>
            <a:ext cx="10815840" cy="1128960"/>
          </a:xfrm>
          <a:prstGeom prst="rect">
            <a:avLst/>
          </a:prstGeom>
          <a:noFill/>
          <a:ln w="0">
            <a:noFill/>
          </a:ln>
        </p:spPr>
        <p:txBody>
          <a:bodyPr lIns="91440" rIns="91440" tIns="45720" bIns="45720" anchor="ctr">
            <a:normAutofit/>
          </a:bodyPr>
          <a:p>
            <a:pPr indent="0">
              <a:lnSpc>
                <a:spcPct val="85000"/>
              </a:lnSpc>
              <a:buNone/>
              <a:tabLst>
                <a:tab algn="l" pos="0"/>
              </a:tabLst>
            </a:pPr>
            <a:r>
              <a:rPr b="1" lang="es-ES" sz="4000" spc="-1" strike="noStrike">
                <a:solidFill>
                  <a:srgbClr val="3f3f3f"/>
                </a:solidFill>
                <a:latin typeface="Calibri"/>
                <a:ea typeface="Calibri"/>
              </a:rPr>
              <a:t>Entrevistas (Whitten)</a:t>
            </a:r>
            <a:endParaRPr b="0" lang="en-US" sz="4000" spc="-1" strike="noStrike">
              <a:solidFill>
                <a:srgbClr val="000000"/>
              </a:solidFill>
              <a:latin typeface="Arial"/>
            </a:endParaRPr>
          </a:p>
        </p:txBody>
      </p:sp>
      <p:sp>
        <p:nvSpPr>
          <p:cNvPr id="900" name="PlaceHolder 2"/>
          <p:cNvSpPr>
            <a:spLocks noGrp="1"/>
          </p:cNvSpPr>
          <p:nvPr>
            <p:ph type="sldNum" idx="177"/>
          </p:nvPr>
        </p:nvSpPr>
        <p:spPr>
          <a:xfrm>
            <a:off x="9286560" y="2852640"/>
            <a:ext cx="2937600" cy="1048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1345135B-D0E8-4458-AB45-3A7F9585DA91}" type="slidenum">
              <a:rPr b="0" lang="es-ES" sz="1050" spc="-1" strike="noStrike">
                <a:solidFill>
                  <a:srgbClr val="ffffff"/>
                </a:solidFill>
                <a:latin typeface="Calibri"/>
                <a:ea typeface="Calibri"/>
              </a:rPr>
              <a:t>&lt;number&gt;</a:t>
            </a:fld>
            <a:endParaRPr b="0" lang="en-US" sz="1050" spc="-1" strike="noStrike">
              <a:solidFill>
                <a:srgbClr val="000000"/>
              </a:solidFill>
              <a:latin typeface="Times New Roman"/>
            </a:endParaRPr>
          </a:p>
        </p:txBody>
      </p:sp>
      <p:sp>
        <p:nvSpPr>
          <p:cNvPr id="901" name="PlaceHolder 3"/>
          <p:cNvSpPr>
            <a:spLocks noGrp="1"/>
          </p:cNvSpPr>
          <p:nvPr>
            <p:ph/>
          </p:nvPr>
        </p:nvSpPr>
        <p:spPr>
          <a:xfrm>
            <a:off x="626040" y="1902600"/>
            <a:ext cx="9832320" cy="4478400"/>
          </a:xfrm>
          <a:prstGeom prst="rect">
            <a:avLst/>
          </a:prstGeom>
          <a:noFill/>
          <a:ln w="0">
            <a:noFill/>
          </a:ln>
        </p:spPr>
        <p:txBody>
          <a:bodyPr lIns="91440" rIns="91440" tIns="45720" bIns="45720" anchor="t">
            <a:noAutofit/>
          </a:bodyPr>
          <a:p>
            <a:pPr marL="68760" indent="-68760">
              <a:lnSpc>
                <a:spcPct val="85000"/>
              </a:lnSpc>
              <a:buClr>
                <a:srgbClr val="c00000"/>
              </a:buClr>
              <a:buFont typeface="Arial"/>
              <a:buChar char="»"/>
            </a:pPr>
            <a:r>
              <a:rPr b="0" lang="es-ES" sz="3200" spc="-1" strike="noStrike">
                <a:solidFill>
                  <a:srgbClr val="3f3f3f"/>
                </a:solidFill>
                <a:latin typeface="Calibri"/>
                <a:ea typeface="Calibri"/>
              </a:rPr>
              <a:t>Cómo conducir la entrevista</a:t>
            </a:r>
            <a:endParaRPr b="0" lang="en-US" sz="32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3200" spc="-1" strike="noStrike">
                <a:solidFill>
                  <a:srgbClr val="3f3f3f"/>
                </a:solidFill>
                <a:latin typeface="Calibri"/>
                <a:ea typeface="Calibri"/>
              </a:rPr>
              <a:t>Selección del entrevistado</a:t>
            </a:r>
            <a:endParaRPr b="0" lang="en-US" sz="3200" spc="-1" strike="noStrike">
              <a:solidFill>
                <a:srgbClr val="000000"/>
              </a:solidFill>
              <a:latin typeface="Arial"/>
            </a:endParaRPr>
          </a:p>
          <a:p>
            <a:pPr lvl="2" marL="411480" indent="-411480">
              <a:lnSpc>
                <a:spcPct val="85000"/>
              </a:lnSpc>
              <a:spcBef>
                <a:spcPts val="451"/>
              </a:spcBef>
              <a:buClr>
                <a:srgbClr val="262626"/>
              </a:buClr>
              <a:buFont typeface="Calibri"/>
              <a:buChar char=" "/>
            </a:pPr>
            <a:r>
              <a:rPr b="0" lang="es-ES" sz="2400" spc="-1" strike="noStrike">
                <a:solidFill>
                  <a:srgbClr val="3f3f3f"/>
                </a:solidFill>
                <a:latin typeface="Calibri"/>
                <a:ea typeface="Calibri"/>
              </a:rPr>
              <a:t>Según el requerimiento a analizar</a:t>
            </a:r>
            <a:endParaRPr b="0" lang="en-US" sz="2400" spc="-1" strike="noStrike">
              <a:solidFill>
                <a:srgbClr val="000000"/>
              </a:solidFill>
              <a:latin typeface="Arial"/>
            </a:endParaRPr>
          </a:p>
          <a:p>
            <a:pPr lvl="2" marL="411480" indent="-411480">
              <a:lnSpc>
                <a:spcPct val="85000"/>
              </a:lnSpc>
              <a:spcBef>
                <a:spcPts val="451"/>
              </a:spcBef>
              <a:buClr>
                <a:srgbClr val="262626"/>
              </a:buClr>
              <a:buFont typeface="Calibri"/>
              <a:buChar char=" "/>
            </a:pPr>
            <a:r>
              <a:rPr b="0" lang="es-ES" sz="2400" spc="-1" strike="noStrike">
                <a:solidFill>
                  <a:srgbClr val="3f3f3f"/>
                </a:solidFill>
                <a:latin typeface="Calibri"/>
                <a:ea typeface="Calibri"/>
              </a:rPr>
              <a:t>Conocer sus fortalezas, prejuicios y motivaciones</a:t>
            </a:r>
            <a:endParaRPr b="0" lang="en-US" sz="2400" spc="-1" strike="noStrike">
              <a:solidFill>
                <a:srgbClr val="000000"/>
              </a:solidFill>
              <a:latin typeface="Arial"/>
            </a:endParaRPr>
          </a:p>
          <a:p>
            <a:pPr lvl="3" marL="617400" indent="-617400">
              <a:lnSpc>
                <a:spcPct val="85000"/>
              </a:lnSpc>
              <a:spcBef>
                <a:spcPts val="451"/>
              </a:spcBef>
              <a:buClr>
                <a:srgbClr val="262626"/>
              </a:buClr>
              <a:buFont typeface="Calibri"/>
              <a:buChar char=" "/>
            </a:pPr>
            <a:r>
              <a:rPr b="0" lang="es-ES" sz="2000" spc="-1" strike="noStrike">
                <a:solidFill>
                  <a:srgbClr val="3f3f3f"/>
                </a:solidFill>
                <a:latin typeface="Calibri"/>
                <a:ea typeface="Calibri"/>
              </a:rPr>
              <a:t>Armar la entrevista en base a las características de la persona</a:t>
            </a:r>
            <a:endParaRPr b="0" lang="en-US" sz="2000" spc="-1" strike="noStrike">
              <a:solidFill>
                <a:srgbClr val="000000"/>
              </a:solidFill>
              <a:latin typeface="Arial"/>
            </a:endParaRPr>
          </a:p>
          <a:p>
            <a:pPr lvl="2" marL="411480" indent="-411480">
              <a:lnSpc>
                <a:spcPct val="85000"/>
              </a:lnSpc>
              <a:spcBef>
                <a:spcPts val="451"/>
              </a:spcBef>
              <a:buClr>
                <a:srgbClr val="262626"/>
              </a:buClr>
              <a:buFont typeface="Calibri"/>
              <a:buChar char=" "/>
            </a:pPr>
            <a:r>
              <a:rPr b="0" lang="es-ES" sz="2400" spc="-1" strike="noStrike">
                <a:solidFill>
                  <a:srgbClr val="3f3f3f"/>
                </a:solidFill>
                <a:latin typeface="Calibri"/>
                <a:ea typeface="Calibri"/>
              </a:rPr>
              <a:t>Hacer una cita (no llegar sin avisar)</a:t>
            </a:r>
            <a:endParaRPr b="0" lang="en-US" sz="2400" spc="-1" strike="noStrike">
              <a:solidFill>
                <a:srgbClr val="000000"/>
              </a:solidFill>
              <a:latin typeface="Arial"/>
            </a:endParaRPr>
          </a:p>
          <a:p>
            <a:pPr lvl="2" marL="411480" indent="-411480">
              <a:lnSpc>
                <a:spcPct val="85000"/>
              </a:lnSpc>
              <a:spcBef>
                <a:spcPts val="451"/>
              </a:spcBef>
              <a:buClr>
                <a:srgbClr val="262626"/>
              </a:buClr>
              <a:buFont typeface="Calibri"/>
              <a:buChar char=" "/>
            </a:pPr>
            <a:r>
              <a:rPr b="0" lang="es-ES" sz="2400" spc="-1" strike="noStrike">
                <a:solidFill>
                  <a:srgbClr val="3f3f3f"/>
                </a:solidFill>
                <a:latin typeface="Calibri"/>
                <a:ea typeface="Calibri"/>
              </a:rPr>
              <a:t>Respetar el horario de trabajo</a:t>
            </a:r>
            <a:endParaRPr b="0" lang="en-US" sz="2400" spc="-1" strike="noStrike">
              <a:solidFill>
                <a:srgbClr val="000000"/>
              </a:solidFill>
              <a:latin typeface="Arial"/>
            </a:endParaRPr>
          </a:p>
          <a:p>
            <a:pPr lvl="2" marL="411480" indent="-411480">
              <a:lnSpc>
                <a:spcPct val="85000"/>
              </a:lnSpc>
              <a:spcBef>
                <a:spcPts val="451"/>
              </a:spcBef>
              <a:buClr>
                <a:srgbClr val="262626"/>
              </a:buClr>
              <a:buFont typeface="Calibri"/>
              <a:buChar char=" "/>
            </a:pPr>
            <a:r>
              <a:rPr b="0" lang="es-ES" sz="2400" spc="-1" strike="noStrike">
                <a:solidFill>
                  <a:srgbClr val="3f3f3f"/>
                </a:solidFill>
                <a:latin typeface="Calibri"/>
                <a:ea typeface="Calibri"/>
              </a:rPr>
              <a:t>Establecer la duración de la entrevista</a:t>
            </a:r>
            <a:endParaRPr b="0" lang="en-US" sz="2400" spc="-1" strike="noStrike">
              <a:solidFill>
                <a:srgbClr val="000000"/>
              </a:solidFill>
              <a:latin typeface="Arial"/>
            </a:endParaRPr>
          </a:p>
          <a:p>
            <a:pPr lvl="3" marL="617400" indent="-617400">
              <a:lnSpc>
                <a:spcPct val="85000"/>
              </a:lnSpc>
              <a:spcBef>
                <a:spcPts val="451"/>
              </a:spcBef>
              <a:buClr>
                <a:srgbClr val="262626"/>
              </a:buClr>
              <a:buFont typeface="Calibri"/>
              <a:buChar char=" "/>
            </a:pPr>
            <a:r>
              <a:rPr b="0" lang="es-ES" sz="2000" spc="-1" strike="noStrike">
                <a:solidFill>
                  <a:srgbClr val="3f3f3f"/>
                </a:solidFill>
                <a:latin typeface="Calibri"/>
                <a:ea typeface="Calibri"/>
              </a:rPr>
              <a:t>Cuanto mayor es el cargo del entrevistado menor tiempo se debe utilizar</a:t>
            </a:r>
            <a:endParaRPr b="0" lang="en-US" sz="2000" spc="-1" strike="noStrike">
              <a:solidFill>
                <a:srgbClr val="000000"/>
              </a:solidFill>
              <a:latin typeface="Arial"/>
            </a:endParaRPr>
          </a:p>
          <a:p>
            <a:pPr lvl="2" marL="411480" indent="-411480">
              <a:lnSpc>
                <a:spcPct val="85000"/>
              </a:lnSpc>
              <a:spcBef>
                <a:spcPts val="451"/>
              </a:spcBef>
              <a:buClr>
                <a:srgbClr val="262626"/>
              </a:buClr>
              <a:buFont typeface="Calibri"/>
              <a:buChar char=" "/>
            </a:pPr>
            <a:r>
              <a:rPr b="0" lang="es-ES" sz="2400" spc="-1" strike="noStrike">
                <a:solidFill>
                  <a:srgbClr val="3f3f3f"/>
                </a:solidFill>
                <a:latin typeface="Calibri"/>
                <a:ea typeface="Calibri"/>
              </a:rPr>
              <a:t>Obtener el permiso del supervisor o jefe </a:t>
            </a:r>
            <a:endParaRPr b="0" lang="en-US" sz="2400" spc="-1" strike="noStrike">
              <a:solidFill>
                <a:srgbClr val="000000"/>
              </a:solidFill>
              <a:latin typeface="Arial"/>
            </a:endParaRPr>
          </a:p>
          <a:p>
            <a:pPr lvl="2" marL="411480" indent="-411480">
              <a:lnSpc>
                <a:spcPct val="85000"/>
              </a:lnSpc>
              <a:spcBef>
                <a:spcPts val="451"/>
              </a:spcBef>
              <a:buClr>
                <a:srgbClr val="262626"/>
              </a:buClr>
              <a:buFont typeface="Calibri"/>
              <a:buChar char=" "/>
            </a:pPr>
            <a:r>
              <a:rPr b="0" lang="es-ES" sz="2400" spc="-1" strike="noStrike">
                <a:solidFill>
                  <a:srgbClr val="3f3f3f"/>
                </a:solidFill>
                <a:latin typeface="Calibri"/>
                <a:ea typeface="Calibri"/>
              </a:rPr>
              <a:t>La entrevista es personal y debe realizarse en un lugar privado</a:t>
            </a:r>
            <a:endParaRPr b="0" lang="en-US" sz="2400" spc="-1" strike="noStrike">
              <a:solidFill>
                <a:srgbClr val="000000"/>
              </a:solidFill>
              <a:latin typeface="Arial"/>
            </a:endParaRPr>
          </a:p>
        </p:txBody>
      </p:sp>
      <p:sp>
        <p:nvSpPr>
          <p:cNvPr id="902" name="Google Shape;1193;p136"/>
          <p:cNvSpPr/>
          <p:nvPr/>
        </p:nvSpPr>
        <p:spPr>
          <a:xfrm>
            <a:off x="4973040" y="18360"/>
            <a:ext cx="4131000" cy="328680"/>
          </a:xfrm>
          <a:prstGeom prst="rect">
            <a:avLst/>
          </a:prstGeom>
          <a:noFill/>
          <a:ln w="0">
            <a:noFill/>
          </a:ln>
        </p:spPr>
        <p:style>
          <a:lnRef idx="0"/>
          <a:fillRef idx="0"/>
          <a:effectRef idx="0"/>
          <a:fontRef idx="minor"/>
        </p:style>
        <p:txBody>
          <a:bodyPr anchor="ctr">
            <a:noAutofit/>
          </a:bodyPr>
          <a:p>
            <a:pPr algn="ctr">
              <a:lnSpc>
                <a:spcPct val="100000"/>
              </a:lnSpc>
              <a:tabLst>
                <a:tab algn="l" pos="0"/>
              </a:tabLst>
            </a:pPr>
            <a:r>
              <a:rPr b="0" lang="es-ES" sz="1200" spc="-1" strike="noStrike">
                <a:solidFill>
                  <a:srgbClr val="ffffff"/>
                </a:solidFill>
                <a:latin typeface="Calibri"/>
                <a:ea typeface="Calibri"/>
              </a:rPr>
              <a:t>Ingeniería de Software I  2013</a:t>
            </a:r>
            <a:endParaRPr b="0" lang="en-US" sz="1200" spc="-1" strike="noStrike">
              <a:solidFill>
                <a:srgbClr val="000000"/>
              </a:solidFill>
              <a:latin typeface="Arial"/>
            </a:endParaRPr>
          </a:p>
        </p:txBody>
      </p:sp>
    </p:spTree>
  </p:cSld>
  <p:transition spd="med">
    <p:fade/>
  </p:transition>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3" name="PlaceHolder 1"/>
          <p:cNvSpPr>
            <a:spLocks noGrp="1"/>
          </p:cNvSpPr>
          <p:nvPr>
            <p:ph type="title"/>
          </p:nvPr>
        </p:nvSpPr>
        <p:spPr>
          <a:xfrm>
            <a:off x="626040" y="643320"/>
            <a:ext cx="10815840" cy="1128960"/>
          </a:xfrm>
          <a:prstGeom prst="rect">
            <a:avLst/>
          </a:prstGeom>
          <a:noFill/>
          <a:ln w="0">
            <a:noFill/>
          </a:ln>
        </p:spPr>
        <p:txBody>
          <a:bodyPr lIns="91440" rIns="91440" tIns="45720" bIns="45720" anchor="ctr">
            <a:normAutofit/>
          </a:bodyPr>
          <a:p>
            <a:pPr indent="0">
              <a:lnSpc>
                <a:spcPct val="85000"/>
              </a:lnSpc>
              <a:buNone/>
              <a:tabLst>
                <a:tab algn="l" pos="0"/>
              </a:tabLst>
            </a:pPr>
            <a:r>
              <a:rPr b="1" lang="es-ES" sz="4000" spc="-1" strike="noStrike">
                <a:solidFill>
                  <a:srgbClr val="3f3f3f"/>
                </a:solidFill>
                <a:latin typeface="Calibri"/>
                <a:ea typeface="Calibri"/>
              </a:rPr>
              <a:t>Entrevistas (Whitten)</a:t>
            </a:r>
            <a:endParaRPr b="0" lang="en-US" sz="4000" spc="-1" strike="noStrike">
              <a:solidFill>
                <a:srgbClr val="000000"/>
              </a:solidFill>
              <a:latin typeface="Arial"/>
            </a:endParaRPr>
          </a:p>
        </p:txBody>
      </p:sp>
      <p:sp>
        <p:nvSpPr>
          <p:cNvPr id="904" name="PlaceHolder 2"/>
          <p:cNvSpPr>
            <a:spLocks noGrp="1"/>
          </p:cNvSpPr>
          <p:nvPr>
            <p:ph type="sldNum" idx="178"/>
          </p:nvPr>
        </p:nvSpPr>
        <p:spPr>
          <a:xfrm>
            <a:off x="9286560" y="2852640"/>
            <a:ext cx="2937600" cy="1048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6E82C08E-6CC3-4B26-8779-3F0E3CC16411}" type="slidenum">
              <a:rPr b="0" lang="es-ES" sz="1050" spc="-1" strike="noStrike">
                <a:solidFill>
                  <a:srgbClr val="ffffff"/>
                </a:solidFill>
                <a:latin typeface="Calibri"/>
                <a:ea typeface="Calibri"/>
              </a:rPr>
              <a:t>&lt;number&gt;</a:t>
            </a:fld>
            <a:endParaRPr b="0" lang="en-US" sz="1050" spc="-1" strike="noStrike">
              <a:solidFill>
                <a:srgbClr val="000000"/>
              </a:solidFill>
              <a:latin typeface="Times New Roman"/>
            </a:endParaRPr>
          </a:p>
        </p:txBody>
      </p:sp>
      <p:sp>
        <p:nvSpPr>
          <p:cNvPr id="905" name="PlaceHolder 3"/>
          <p:cNvSpPr>
            <a:spLocks noGrp="1"/>
          </p:cNvSpPr>
          <p:nvPr>
            <p:ph/>
          </p:nvPr>
        </p:nvSpPr>
        <p:spPr>
          <a:xfrm>
            <a:off x="626040" y="1902600"/>
            <a:ext cx="9832320" cy="4478400"/>
          </a:xfrm>
          <a:prstGeom prst="rect">
            <a:avLst/>
          </a:prstGeom>
          <a:noFill/>
          <a:ln w="0">
            <a:noFill/>
          </a:ln>
        </p:spPr>
        <p:txBody>
          <a:bodyPr lIns="91440" rIns="91440" tIns="45720" bIns="45720" anchor="t">
            <a:normAutofit/>
          </a:bodyPr>
          <a:p>
            <a:pPr marL="68760" indent="-68760">
              <a:lnSpc>
                <a:spcPct val="85000"/>
              </a:lnSpc>
              <a:buClr>
                <a:srgbClr val="c00000"/>
              </a:buClr>
              <a:buFont typeface="Arial"/>
              <a:buChar char="»"/>
            </a:pPr>
            <a:r>
              <a:rPr b="0" lang="es-ES" sz="2800" spc="-1" strike="noStrike">
                <a:solidFill>
                  <a:srgbClr val="3f3f3f"/>
                </a:solidFill>
                <a:latin typeface="Calibri"/>
                <a:ea typeface="Calibri"/>
              </a:rPr>
              <a:t>Cómo conducir la entrevista</a:t>
            </a:r>
            <a:endParaRPr b="0" lang="en-US" sz="28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2800" spc="-1" strike="noStrike">
                <a:solidFill>
                  <a:srgbClr val="3f3f3f"/>
                </a:solidFill>
                <a:latin typeface="Calibri"/>
                <a:ea typeface="Calibri"/>
              </a:rPr>
              <a:t>Preparación de la entrevista</a:t>
            </a:r>
            <a:endParaRPr b="0" lang="en-US" sz="2800" spc="-1" strike="noStrike">
              <a:solidFill>
                <a:srgbClr val="000000"/>
              </a:solidFill>
              <a:latin typeface="Arial"/>
            </a:endParaRPr>
          </a:p>
          <a:p>
            <a:pPr lvl="2" marL="411480" indent="-411480">
              <a:lnSpc>
                <a:spcPct val="85000"/>
              </a:lnSpc>
              <a:spcBef>
                <a:spcPts val="451"/>
              </a:spcBef>
              <a:buClr>
                <a:srgbClr val="262626"/>
              </a:buClr>
              <a:buFont typeface="Calibri"/>
              <a:buChar char=" "/>
            </a:pPr>
            <a:r>
              <a:rPr b="0" lang="es-ES" sz="2400" spc="-1" strike="noStrike">
                <a:solidFill>
                  <a:srgbClr val="3f3f3f"/>
                </a:solidFill>
                <a:latin typeface="Calibri"/>
                <a:ea typeface="Calibri"/>
              </a:rPr>
              <a:t>Informar al entrevistado el tema a tratar antes de la reunión </a:t>
            </a:r>
            <a:endParaRPr b="0" lang="en-US" sz="2400" spc="-1" strike="noStrike">
              <a:solidFill>
                <a:srgbClr val="000000"/>
              </a:solidFill>
              <a:latin typeface="Arial"/>
            </a:endParaRPr>
          </a:p>
          <a:p>
            <a:pPr lvl="2" marL="411480" indent="-411480">
              <a:lnSpc>
                <a:spcPct val="85000"/>
              </a:lnSpc>
              <a:spcBef>
                <a:spcPts val="451"/>
              </a:spcBef>
              <a:buClr>
                <a:srgbClr val="262626"/>
              </a:buClr>
              <a:buFont typeface="Calibri"/>
              <a:buChar char=" "/>
            </a:pPr>
            <a:r>
              <a:rPr b="0" lang="es-ES" sz="2400" spc="-1" strike="noStrike">
                <a:solidFill>
                  <a:srgbClr val="3f3f3f"/>
                </a:solidFill>
                <a:latin typeface="Calibri"/>
                <a:ea typeface="Calibri"/>
              </a:rPr>
              <a:t>Definir un “Guión de Entrevista”</a:t>
            </a:r>
            <a:endParaRPr b="0" lang="en-US" sz="2400" spc="-1" strike="noStrike">
              <a:solidFill>
                <a:srgbClr val="000000"/>
              </a:solidFill>
              <a:latin typeface="Arial"/>
            </a:endParaRPr>
          </a:p>
          <a:p>
            <a:pPr lvl="2" marL="411480" indent="-411480">
              <a:lnSpc>
                <a:spcPct val="85000"/>
              </a:lnSpc>
              <a:spcBef>
                <a:spcPts val="451"/>
              </a:spcBef>
              <a:buClr>
                <a:srgbClr val="262626"/>
              </a:buClr>
              <a:buFont typeface="Calibri"/>
              <a:buChar char=" "/>
            </a:pPr>
            <a:r>
              <a:rPr b="0" lang="es-ES" sz="2400" spc="-1" strike="noStrike">
                <a:solidFill>
                  <a:srgbClr val="3f3f3f"/>
                </a:solidFill>
                <a:latin typeface="Calibri"/>
                <a:ea typeface="Calibri"/>
              </a:rPr>
              <a:t>Se deben evitar preguntas sesgadas o con intención, amenazantes o críticas</a:t>
            </a:r>
            <a:endParaRPr b="0" lang="en-US" sz="2400" spc="-1" strike="noStrike">
              <a:solidFill>
                <a:srgbClr val="000000"/>
              </a:solidFill>
              <a:latin typeface="Arial"/>
            </a:endParaRPr>
          </a:p>
          <a:p>
            <a:pPr lvl="2" marL="411480" indent="-411480">
              <a:lnSpc>
                <a:spcPct val="85000"/>
              </a:lnSpc>
              <a:spcBef>
                <a:spcPts val="451"/>
              </a:spcBef>
              <a:buClr>
                <a:srgbClr val="262626"/>
              </a:buClr>
              <a:buFont typeface="Calibri"/>
              <a:buChar char=" "/>
            </a:pPr>
            <a:r>
              <a:rPr b="0" lang="es-ES" sz="2400" spc="-1" strike="noStrike">
                <a:solidFill>
                  <a:srgbClr val="3f3f3f"/>
                </a:solidFill>
                <a:latin typeface="Calibri"/>
                <a:ea typeface="Calibri"/>
              </a:rPr>
              <a:t>Usar lenguaje claro y conciso</a:t>
            </a:r>
            <a:endParaRPr b="0" lang="en-US" sz="2400" spc="-1" strike="noStrike">
              <a:solidFill>
                <a:srgbClr val="000000"/>
              </a:solidFill>
              <a:latin typeface="Arial"/>
            </a:endParaRPr>
          </a:p>
          <a:p>
            <a:pPr lvl="2" marL="411480" indent="-411480">
              <a:lnSpc>
                <a:spcPct val="85000"/>
              </a:lnSpc>
              <a:spcBef>
                <a:spcPts val="451"/>
              </a:spcBef>
              <a:buClr>
                <a:srgbClr val="262626"/>
              </a:buClr>
              <a:buFont typeface="Calibri"/>
              <a:buChar char=" "/>
            </a:pPr>
            <a:r>
              <a:rPr b="0" lang="es-ES" sz="2400" spc="-1" strike="noStrike">
                <a:solidFill>
                  <a:srgbClr val="3f3f3f"/>
                </a:solidFill>
                <a:latin typeface="Calibri"/>
                <a:ea typeface="Calibri"/>
              </a:rPr>
              <a:t>No incluir opinión como parte de la pregunta</a:t>
            </a:r>
            <a:endParaRPr b="0" lang="en-US" sz="2400" spc="-1" strike="noStrike">
              <a:solidFill>
                <a:srgbClr val="000000"/>
              </a:solidFill>
              <a:latin typeface="Arial"/>
            </a:endParaRPr>
          </a:p>
          <a:p>
            <a:pPr lvl="2" marL="411480" indent="-411480">
              <a:lnSpc>
                <a:spcPct val="85000"/>
              </a:lnSpc>
              <a:spcBef>
                <a:spcPts val="451"/>
              </a:spcBef>
              <a:buClr>
                <a:srgbClr val="262626"/>
              </a:buClr>
              <a:buFont typeface="Calibri"/>
              <a:buChar char=" "/>
            </a:pPr>
            <a:r>
              <a:rPr b="0" lang="es-ES" sz="2400" spc="-1" strike="noStrike">
                <a:solidFill>
                  <a:srgbClr val="3f3f3f"/>
                </a:solidFill>
                <a:latin typeface="Calibri"/>
                <a:ea typeface="Calibri"/>
              </a:rPr>
              <a:t>Evitar realizar preguntas largas y complejas </a:t>
            </a:r>
            <a:endParaRPr b="0" lang="en-US" sz="2400" spc="-1" strike="noStrike">
              <a:solidFill>
                <a:srgbClr val="000000"/>
              </a:solidFill>
              <a:latin typeface="Arial"/>
            </a:endParaRPr>
          </a:p>
        </p:txBody>
      </p:sp>
      <p:sp>
        <p:nvSpPr>
          <p:cNvPr id="906" name="Google Shape;1201;p137"/>
          <p:cNvSpPr/>
          <p:nvPr/>
        </p:nvSpPr>
        <p:spPr>
          <a:xfrm>
            <a:off x="4973040" y="18360"/>
            <a:ext cx="4131000" cy="328680"/>
          </a:xfrm>
          <a:prstGeom prst="rect">
            <a:avLst/>
          </a:prstGeom>
          <a:noFill/>
          <a:ln w="0">
            <a:noFill/>
          </a:ln>
        </p:spPr>
        <p:style>
          <a:lnRef idx="0"/>
          <a:fillRef idx="0"/>
          <a:effectRef idx="0"/>
          <a:fontRef idx="minor"/>
        </p:style>
        <p:txBody>
          <a:bodyPr anchor="ctr">
            <a:noAutofit/>
          </a:bodyPr>
          <a:p>
            <a:pPr algn="ctr">
              <a:lnSpc>
                <a:spcPct val="100000"/>
              </a:lnSpc>
              <a:tabLst>
                <a:tab algn="l" pos="0"/>
              </a:tabLst>
            </a:pPr>
            <a:r>
              <a:rPr b="0" lang="es-ES" sz="1200" spc="-1" strike="noStrike">
                <a:solidFill>
                  <a:srgbClr val="ffffff"/>
                </a:solidFill>
                <a:latin typeface="Calibri"/>
                <a:ea typeface="Calibri"/>
              </a:rPr>
              <a:t>Ingeniería de Software I  2013</a:t>
            </a:r>
            <a:endParaRPr b="0" lang="en-US" sz="1200" spc="-1" strike="noStrike">
              <a:solidFill>
                <a:srgbClr val="000000"/>
              </a:solidFill>
              <a:latin typeface="Arial"/>
            </a:endParaRPr>
          </a:p>
        </p:txBody>
      </p:sp>
      <p:pic>
        <p:nvPicPr>
          <p:cNvPr id="907" name="Google Shape;1202;p137" descr="http://www.rosabonilla.com/blog/wp-content/uploads/2013/04/537588-300x242.gif"/>
          <p:cNvPicPr/>
          <p:nvPr/>
        </p:nvPicPr>
        <p:blipFill>
          <a:blip r:embed="rId1"/>
          <a:stretch/>
        </p:blipFill>
        <p:spPr>
          <a:xfrm>
            <a:off x="8152920" y="3861000"/>
            <a:ext cx="2557800" cy="2016000"/>
          </a:xfrm>
          <a:prstGeom prst="rect">
            <a:avLst/>
          </a:prstGeom>
          <a:ln w="0">
            <a:noFill/>
          </a:ln>
        </p:spPr>
      </p:pic>
    </p:spTree>
  </p:cSld>
  <p:transition spd="med">
    <p:fade/>
  </p:transition>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8" name="PlaceHolder 1"/>
          <p:cNvSpPr>
            <a:spLocks noGrp="1"/>
          </p:cNvSpPr>
          <p:nvPr>
            <p:ph type="sldNum" idx="179"/>
          </p:nvPr>
        </p:nvSpPr>
        <p:spPr>
          <a:xfrm>
            <a:off x="9286560" y="2852640"/>
            <a:ext cx="2937600" cy="1048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3F632DED-2428-466D-97DC-229452EFEB31}" type="slidenum">
              <a:rPr b="0" lang="es-ES" sz="1050" spc="-1" strike="noStrike">
                <a:solidFill>
                  <a:srgbClr val="ffffff"/>
                </a:solidFill>
                <a:latin typeface="Calibri"/>
                <a:ea typeface="Calibri"/>
              </a:rPr>
              <a:t>&lt;number&gt;</a:t>
            </a:fld>
            <a:endParaRPr b="0" lang="en-US" sz="1050" spc="-1" strike="noStrike">
              <a:solidFill>
                <a:srgbClr val="000000"/>
              </a:solidFill>
              <a:latin typeface="Times New Roman"/>
            </a:endParaRPr>
          </a:p>
        </p:txBody>
      </p:sp>
      <p:sp>
        <p:nvSpPr>
          <p:cNvPr id="909" name="Google Shape;1208;p138"/>
          <p:cNvSpPr/>
          <p:nvPr/>
        </p:nvSpPr>
        <p:spPr>
          <a:xfrm>
            <a:off x="0" y="332640"/>
            <a:ext cx="2649960" cy="822600"/>
          </a:xfrm>
          <a:prstGeom prst="rect">
            <a:avLst/>
          </a:prstGeom>
          <a:noFill/>
          <a:ln w="0">
            <a:noFill/>
          </a:ln>
        </p:spPr>
        <p:style>
          <a:lnRef idx="0"/>
          <a:fillRef idx="0"/>
          <a:effectRef idx="0"/>
          <a:fontRef idx="minor"/>
        </p:style>
        <p:txBody>
          <a:bodyPr anchor="t">
            <a:spAutoFit/>
          </a:bodyPr>
          <a:p>
            <a:pPr algn="ctr">
              <a:lnSpc>
                <a:spcPct val="100000"/>
              </a:lnSpc>
              <a:tabLst>
                <a:tab algn="l" pos="0"/>
              </a:tabLst>
            </a:pPr>
            <a:r>
              <a:rPr b="1" lang="es-ES" sz="2400" spc="-1" strike="noStrike">
                <a:solidFill>
                  <a:srgbClr val="4b5064"/>
                </a:solidFill>
                <a:latin typeface="Calibri"/>
                <a:ea typeface="Calibri"/>
              </a:rPr>
              <a:t>Guión de una Entrevista (1)</a:t>
            </a:r>
            <a:endParaRPr b="0" lang="en-US" sz="2400" spc="-1" strike="noStrike">
              <a:solidFill>
                <a:srgbClr val="000000"/>
              </a:solidFill>
              <a:latin typeface="Arial"/>
            </a:endParaRPr>
          </a:p>
        </p:txBody>
      </p:sp>
      <p:pic>
        <p:nvPicPr>
          <p:cNvPr id="910" name="Google Shape;1209;p138" descr=""/>
          <p:cNvPicPr/>
          <p:nvPr/>
        </p:nvPicPr>
        <p:blipFill>
          <a:blip r:embed="rId1"/>
          <a:stretch/>
        </p:blipFill>
        <p:spPr>
          <a:xfrm>
            <a:off x="2895480" y="0"/>
            <a:ext cx="6437160" cy="6767280"/>
          </a:xfrm>
          <a:prstGeom prst="rect">
            <a:avLst/>
          </a:prstGeom>
          <a:ln w="0">
            <a:noFill/>
          </a:ln>
        </p:spPr>
      </p:pic>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1" name="PlaceHolder 1"/>
          <p:cNvSpPr>
            <a:spLocks noGrp="1"/>
          </p:cNvSpPr>
          <p:nvPr>
            <p:ph type="sldNum" idx="180"/>
          </p:nvPr>
        </p:nvSpPr>
        <p:spPr>
          <a:xfrm>
            <a:off x="9286560" y="2852640"/>
            <a:ext cx="2937600" cy="1048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3B133E73-C8DC-496C-81EE-892AD28DABBF}" type="slidenum">
              <a:rPr b="0" lang="es-ES" sz="1050" spc="-1" strike="noStrike">
                <a:solidFill>
                  <a:srgbClr val="ffffff"/>
                </a:solidFill>
                <a:latin typeface="Calibri"/>
                <a:ea typeface="Calibri"/>
              </a:rPr>
              <a:t>&lt;number&gt;</a:t>
            </a:fld>
            <a:endParaRPr b="0" lang="en-US" sz="1050" spc="-1" strike="noStrike">
              <a:solidFill>
                <a:srgbClr val="000000"/>
              </a:solidFill>
              <a:latin typeface="Times New Roman"/>
            </a:endParaRPr>
          </a:p>
        </p:txBody>
      </p:sp>
      <p:sp>
        <p:nvSpPr>
          <p:cNvPr id="912" name="Google Shape;1215;g1e58aeebf75_0_1"/>
          <p:cNvSpPr/>
          <p:nvPr/>
        </p:nvSpPr>
        <p:spPr>
          <a:xfrm>
            <a:off x="0" y="332640"/>
            <a:ext cx="2649960" cy="822600"/>
          </a:xfrm>
          <a:prstGeom prst="rect">
            <a:avLst/>
          </a:prstGeom>
          <a:noFill/>
          <a:ln w="0">
            <a:noFill/>
          </a:ln>
        </p:spPr>
        <p:style>
          <a:lnRef idx="0"/>
          <a:fillRef idx="0"/>
          <a:effectRef idx="0"/>
          <a:fontRef idx="minor"/>
        </p:style>
        <p:txBody>
          <a:bodyPr anchor="t">
            <a:spAutoFit/>
          </a:bodyPr>
          <a:p>
            <a:pPr algn="ctr">
              <a:lnSpc>
                <a:spcPct val="100000"/>
              </a:lnSpc>
              <a:tabLst>
                <a:tab algn="l" pos="0"/>
              </a:tabLst>
            </a:pPr>
            <a:r>
              <a:rPr b="1" lang="es-ES" sz="2400" spc="-1" strike="noStrike">
                <a:solidFill>
                  <a:srgbClr val="4b5064"/>
                </a:solidFill>
                <a:latin typeface="Calibri"/>
                <a:ea typeface="Calibri"/>
              </a:rPr>
              <a:t>Guión de una Entrevista (2)</a:t>
            </a:r>
            <a:endParaRPr b="0" lang="en-US" sz="2400" spc="-1" strike="noStrike">
              <a:solidFill>
                <a:srgbClr val="000000"/>
              </a:solidFill>
              <a:latin typeface="Arial"/>
            </a:endParaRPr>
          </a:p>
        </p:txBody>
      </p:sp>
      <p:pic>
        <p:nvPicPr>
          <p:cNvPr id="913" name="Google Shape;1216;g1e58aeebf75_0_1" descr=""/>
          <p:cNvPicPr/>
          <p:nvPr/>
        </p:nvPicPr>
        <p:blipFill>
          <a:blip r:embed="rId1"/>
          <a:stretch/>
        </p:blipFill>
        <p:spPr>
          <a:xfrm>
            <a:off x="3126960" y="71280"/>
            <a:ext cx="6545160" cy="6483240"/>
          </a:xfrm>
          <a:prstGeom prst="rect">
            <a:avLst/>
          </a:prstGeom>
          <a:ln w="0">
            <a:noFill/>
          </a:ln>
        </p:spPr>
      </p:pic>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4" name="PlaceHolder 1"/>
          <p:cNvSpPr>
            <a:spLocks noGrp="1"/>
          </p:cNvSpPr>
          <p:nvPr>
            <p:ph type="title"/>
          </p:nvPr>
        </p:nvSpPr>
        <p:spPr>
          <a:xfrm>
            <a:off x="626040" y="643320"/>
            <a:ext cx="10815840" cy="1128960"/>
          </a:xfrm>
          <a:prstGeom prst="rect">
            <a:avLst/>
          </a:prstGeom>
          <a:noFill/>
          <a:ln w="0">
            <a:noFill/>
          </a:ln>
        </p:spPr>
        <p:txBody>
          <a:bodyPr lIns="91440" rIns="91440" tIns="45720" bIns="45720" anchor="ctr">
            <a:normAutofit/>
          </a:bodyPr>
          <a:p>
            <a:pPr indent="0">
              <a:lnSpc>
                <a:spcPct val="85000"/>
              </a:lnSpc>
              <a:buNone/>
              <a:tabLst>
                <a:tab algn="l" pos="0"/>
              </a:tabLst>
            </a:pPr>
            <a:r>
              <a:rPr b="1" lang="es-ES" sz="4000" spc="-1" strike="noStrike">
                <a:solidFill>
                  <a:srgbClr val="3f3f3f"/>
                </a:solidFill>
                <a:latin typeface="Calibri"/>
                <a:ea typeface="Calibri"/>
              </a:rPr>
              <a:t>Entrevistas (Whitten)</a:t>
            </a:r>
            <a:endParaRPr b="0" lang="en-US" sz="4000" spc="-1" strike="noStrike">
              <a:solidFill>
                <a:srgbClr val="000000"/>
              </a:solidFill>
              <a:latin typeface="Arial"/>
            </a:endParaRPr>
          </a:p>
        </p:txBody>
      </p:sp>
      <p:sp>
        <p:nvSpPr>
          <p:cNvPr id="915" name="PlaceHolder 2"/>
          <p:cNvSpPr>
            <a:spLocks noGrp="1"/>
          </p:cNvSpPr>
          <p:nvPr>
            <p:ph/>
          </p:nvPr>
        </p:nvSpPr>
        <p:spPr>
          <a:xfrm>
            <a:off x="626040" y="1902600"/>
            <a:ext cx="9832320" cy="4478400"/>
          </a:xfrm>
          <a:prstGeom prst="rect">
            <a:avLst/>
          </a:prstGeom>
          <a:noFill/>
          <a:ln w="0">
            <a:noFill/>
          </a:ln>
        </p:spPr>
        <p:txBody>
          <a:bodyPr lIns="91440" rIns="91440" tIns="45720" bIns="45720" anchor="t">
            <a:normAutofit/>
          </a:bodyPr>
          <a:p>
            <a:pPr marL="68760" indent="-68760">
              <a:lnSpc>
                <a:spcPct val="85000"/>
              </a:lnSpc>
              <a:buClr>
                <a:srgbClr val="c00000"/>
              </a:buClr>
              <a:buFont typeface="Arial"/>
              <a:buChar char="»"/>
            </a:pPr>
            <a:r>
              <a:rPr b="0" lang="es-ES" sz="3000" spc="-1" strike="noStrike">
                <a:solidFill>
                  <a:srgbClr val="3f3f3f"/>
                </a:solidFill>
                <a:latin typeface="Calibri"/>
                <a:ea typeface="Calibri"/>
              </a:rPr>
              <a:t>Cómo conducir la entrevista</a:t>
            </a:r>
            <a:endParaRPr b="0" lang="en-US" sz="3000" spc="-1" strike="noStrike">
              <a:solidFill>
                <a:srgbClr val="000000"/>
              </a:solidFill>
              <a:latin typeface="Arial"/>
            </a:endParaRPr>
          </a:p>
          <a:p>
            <a:pPr lvl="2" marL="411480" indent="-411480">
              <a:lnSpc>
                <a:spcPct val="85000"/>
              </a:lnSpc>
              <a:spcBef>
                <a:spcPts val="451"/>
              </a:spcBef>
              <a:buClr>
                <a:srgbClr val="262626"/>
              </a:buClr>
              <a:buFont typeface="Calibri"/>
              <a:buChar char=" "/>
            </a:pPr>
            <a:r>
              <a:rPr b="0" lang="es-ES" sz="2200" spc="-1" strike="noStrike">
                <a:solidFill>
                  <a:srgbClr val="3f3f3f"/>
                </a:solidFill>
                <a:latin typeface="Calibri"/>
                <a:ea typeface="Calibri"/>
              </a:rPr>
              <a:t>Respete el horario y los tiempos definidos</a:t>
            </a:r>
            <a:endParaRPr b="0" lang="en-US" sz="2200" spc="-1" strike="noStrike">
              <a:solidFill>
                <a:srgbClr val="000000"/>
              </a:solidFill>
              <a:latin typeface="Arial"/>
            </a:endParaRPr>
          </a:p>
          <a:p>
            <a:pPr lvl="2" marL="411480" indent="-411480">
              <a:lnSpc>
                <a:spcPct val="85000"/>
              </a:lnSpc>
              <a:spcBef>
                <a:spcPts val="451"/>
              </a:spcBef>
              <a:buClr>
                <a:srgbClr val="262626"/>
              </a:buClr>
              <a:buFont typeface="Calibri"/>
              <a:buChar char=" "/>
            </a:pPr>
            <a:r>
              <a:rPr b="0" lang="es-ES" sz="2200" spc="-1" strike="noStrike">
                <a:solidFill>
                  <a:srgbClr val="3f3f3f"/>
                </a:solidFill>
                <a:latin typeface="Calibri"/>
                <a:ea typeface="Calibri"/>
              </a:rPr>
              <a:t>Si es en una sala de reunión llegue antes para asegurar las condiciones de la misma</a:t>
            </a:r>
            <a:endParaRPr b="0" lang="en-US" sz="2200" spc="-1" strike="noStrike">
              <a:solidFill>
                <a:srgbClr val="000000"/>
              </a:solidFill>
              <a:latin typeface="Arial"/>
            </a:endParaRPr>
          </a:p>
          <a:p>
            <a:pPr lvl="2" marL="411480" indent="-411480">
              <a:lnSpc>
                <a:spcPct val="85000"/>
              </a:lnSpc>
              <a:spcBef>
                <a:spcPts val="451"/>
              </a:spcBef>
              <a:buClr>
                <a:srgbClr val="262626"/>
              </a:buClr>
              <a:buFont typeface="Calibri"/>
              <a:buChar char=" "/>
            </a:pPr>
            <a:r>
              <a:rPr b="0" lang="es-ES" sz="2200" spc="-1" strike="noStrike">
                <a:solidFill>
                  <a:srgbClr val="3f3f3f"/>
                </a:solidFill>
                <a:latin typeface="Calibri"/>
                <a:ea typeface="Calibri"/>
              </a:rPr>
              <a:t>Inicie la entrevista saludando, presentándose y agradeciendo la atención</a:t>
            </a:r>
            <a:endParaRPr b="0" lang="en-US" sz="2200" spc="-1" strike="noStrike">
              <a:solidFill>
                <a:srgbClr val="000000"/>
              </a:solidFill>
              <a:latin typeface="Arial"/>
            </a:endParaRPr>
          </a:p>
          <a:p>
            <a:pPr lvl="2" marL="411480" indent="-411480">
              <a:lnSpc>
                <a:spcPct val="85000"/>
              </a:lnSpc>
              <a:spcBef>
                <a:spcPts val="451"/>
              </a:spcBef>
              <a:buClr>
                <a:srgbClr val="262626"/>
              </a:buClr>
              <a:buFont typeface="Calibri"/>
              <a:buChar char=" "/>
            </a:pPr>
            <a:r>
              <a:rPr b="0" lang="es-ES" sz="2200" spc="-1" strike="noStrike">
                <a:solidFill>
                  <a:srgbClr val="3f3f3f"/>
                </a:solidFill>
                <a:latin typeface="Calibri"/>
                <a:ea typeface="Calibri"/>
              </a:rPr>
              <a:t>Mencione el propósito de la misma y la duración </a:t>
            </a:r>
            <a:endParaRPr b="0" lang="en-US" sz="2200" spc="-1" strike="noStrike">
              <a:solidFill>
                <a:srgbClr val="000000"/>
              </a:solidFill>
              <a:latin typeface="Arial"/>
            </a:endParaRPr>
          </a:p>
          <a:p>
            <a:pPr lvl="2" marL="411480" indent="-411480">
              <a:lnSpc>
                <a:spcPct val="85000"/>
              </a:lnSpc>
              <a:spcBef>
                <a:spcPts val="451"/>
              </a:spcBef>
              <a:buClr>
                <a:srgbClr val="262626"/>
              </a:buClr>
              <a:buFont typeface="Calibri"/>
              <a:buChar char=" "/>
            </a:pPr>
            <a:r>
              <a:rPr b="0" lang="es-ES" sz="2200" spc="-1" strike="noStrike">
                <a:solidFill>
                  <a:srgbClr val="3f3f3f"/>
                </a:solidFill>
                <a:latin typeface="Calibri"/>
                <a:ea typeface="Calibri"/>
              </a:rPr>
              <a:t>Escuche con atención y observe al entrevistado, tome nota de las respuestas verbales y no verbales </a:t>
            </a:r>
            <a:endParaRPr b="0" lang="en-US" sz="2200" spc="-1" strike="noStrike">
              <a:solidFill>
                <a:srgbClr val="000000"/>
              </a:solidFill>
              <a:latin typeface="Arial"/>
            </a:endParaRPr>
          </a:p>
          <a:p>
            <a:pPr lvl="2" marL="411480" indent="-411480">
              <a:lnSpc>
                <a:spcPct val="85000"/>
              </a:lnSpc>
              <a:spcBef>
                <a:spcPts val="451"/>
              </a:spcBef>
              <a:buClr>
                <a:srgbClr val="262626"/>
              </a:buClr>
              <a:buFont typeface="Calibri"/>
              <a:buChar char=" "/>
            </a:pPr>
            <a:r>
              <a:rPr b="0" lang="es-ES" sz="2200" spc="-1" strike="noStrike">
                <a:solidFill>
                  <a:srgbClr val="3f3f3f"/>
                </a:solidFill>
                <a:latin typeface="Calibri"/>
                <a:ea typeface="Calibri"/>
              </a:rPr>
              <a:t>Concluya la entrevista expresando su agradecimiento</a:t>
            </a:r>
            <a:endParaRPr b="0" lang="en-US" sz="2200" spc="-1" strike="noStrike">
              <a:solidFill>
                <a:srgbClr val="000000"/>
              </a:solidFill>
              <a:latin typeface="Arial"/>
            </a:endParaRPr>
          </a:p>
          <a:p>
            <a:pPr lvl="2" marL="411480" indent="-411480">
              <a:lnSpc>
                <a:spcPct val="85000"/>
              </a:lnSpc>
              <a:spcBef>
                <a:spcPts val="451"/>
              </a:spcBef>
              <a:buClr>
                <a:srgbClr val="262626"/>
              </a:buClr>
              <a:buFont typeface="Calibri"/>
              <a:buChar char=" "/>
            </a:pPr>
            <a:r>
              <a:rPr b="0" lang="es-ES" sz="2200" spc="-1" strike="noStrike">
                <a:solidFill>
                  <a:srgbClr val="3f3f3f"/>
                </a:solidFill>
                <a:latin typeface="Calibri"/>
                <a:ea typeface="Calibri"/>
              </a:rPr>
              <a:t>Haga una breve conclusión de la entrevista para ganar la confianza del entrevistado</a:t>
            </a:r>
            <a:endParaRPr b="0" lang="en-US" sz="2200" spc="-1" strike="noStrike">
              <a:solidFill>
                <a:srgbClr val="000000"/>
              </a:solidFill>
              <a:latin typeface="Arial"/>
            </a:endParaRPr>
          </a:p>
          <a:p>
            <a:pPr marL="260640" indent="-142920">
              <a:lnSpc>
                <a:spcPct val="85000"/>
              </a:lnSpc>
              <a:spcBef>
                <a:spcPts val="451"/>
              </a:spcBef>
              <a:buNone/>
              <a:tabLst>
                <a:tab algn="l" pos="0"/>
              </a:tabLst>
            </a:pPr>
            <a:endParaRPr b="0" lang="en-US" sz="1800" spc="-1" strike="noStrike">
              <a:solidFill>
                <a:srgbClr val="000000"/>
              </a:solidFill>
              <a:latin typeface="Arial"/>
            </a:endParaRPr>
          </a:p>
          <a:p>
            <a:pPr marL="68760" indent="0">
              <a:lnSpc>
                <a:spcPct val="85000"/>
              </a:lnSpc>
              <a:spcBef>
                <a:spcPts val="975"/>
              </a:spcBef>
              <a:buNone/>
              <a:tabLst>
                <a:tab algn="l" pos="0"/>
              </a:tabLst>
            </a:pPr>
            <a:endParaRPr b="0" lang="en-US" sz="2000" spc="-1" strike="noStrike">
              <a:solidFill>
                <a:srgbClr val="000000"/>
              </a:solidFill>
              <a:latin typeface="Arial"/>
            </a:endParaRPr>
          </a:p>
        </p:txBody>
      </p:sp>
      <p:sp>
        <p:nvSpPr>
          <p:cNvPr id="916" name="Google Shape;1223;p139"/>
          <p:cNvSpPr/>
          <p:nvPr/>
        </p:nvSpPr>
        <p:spPr>
          <a:xfrm>
            <a:off x="4590360" y="18360"/>
            <a:ext cx="5508360" cy="328680"/>
          </a:xfrm>
          <a:prstGeom prst="rect">
            <a:avLst/>
          </a:prstGeom>
          <a:noFill/>
          <a:ln w="0">
            <a:noFill/>
          </a:ln>
        </p:spPr>
        <p:style>
          <a:lnRef idx="0"/>
          <a:fillRef idx="0"/>
          <a:effectRef idx="0"/>
          <a:fontRef idx="minor"/>
        </p:style>
        <p:txBody>
          <a:bodyPr anchor="ctr">
            <a:noAutofit/>
          </a:bodyPr>
          <a:p>
            <a:pPr algn="ctr">
              <a:lnSpc>
                <a:spcPct val="100000"/>
              </a:lnSpc>
              <a:tabLst>
                <a:tab algn="l" pos="0"/>
              </a:tabLst>
            </a:pPr>
            <a:r>
              <a:rPr b="0" lang="es-ES" sz="1200" spc="-1" strike="noStrike">
                <a:solidFill>
                  <a:srgbClr val="ffffff"/>
                </a:solidFill>
                <a:latin typeface="Calibri"/>
                <a:ea typeface="Calibri"/>
              </a:rPr>
              <a:t>Ingeniería de Software I  2013</a:t>
            </a:r>
            <a:endParaRPr b="0" lang="en-US" sz="1200" spc="-1" strike="noStrike">
              <a:solidFill>
                <a:srgbClr val="000000"/>
              </a:solidFill>
              <a:latin typeface="Arial"/>
            </a:endParaRPr>
          </a:p>
        </p:txBody>
      </p:sp>
      <p:sp>
        <p:nvSpPr>
          <p:cNvPr id="917" name="Google Shape;1224;p139"/>
          <p:cNvSpPr/>
          <p:nvPr/>
        </p:nvSpPr>
        <p:spPr>
          <a:xfrm>
            <a:off x="6331320" y="6509880"/>
            <a:ext cx="1693800" cy="557640"/>
          </a:xfrm>
          <a:prstGeom prst="rect">
            <a:avLst/>
          </a:prstGeom>
          <a:noFill/>
          <a:ln w="0">
            <a:noFill/>
          </a:ln>
        </p:spPr>
        <p:style>
          <a:lnRef idx="0"/>
          <a:fillRef idx="0"/>
          <a:effectRef idx="0"/>
          <a:fontRef idx="minor"/>
        </p:style>
        <p:txBody>
          <a:bodyPr anchor="t">
            <a:spAutoFit/>
          </a:bodyPr>
          <a:p>
            <a:pPr>
              <a:lnSpc>
                <a:spcPct val="85000"/>
              </a:lnSpc>
              <a:tabLst>
                <a:tab algn="l" pos="0"/>
              </a:tabLst>
            </a:pPr>
            <a:r>
              <a:rPr b="0" lang="es-ES" sz="1800" spc="-1" strike="noStrike">
                <a:solidFill>
                  <a:srgbClr val="262626"/>
                </a:solidFill>
                <a:latin typeface="Calibri"/>
                <a:ea typeface="Calibri"/>
              </a:rPr>
              <a:t>Whitten Bentley</a:t>
            </a:r>
            <a:endParaRPr b="0" lang="en-US" sz="1800" spc="-1" strike="noStrike">
              <a:solidFill>
                <a:srgbClr val="000000"/>
              </a:solidFill>
              <a:latin typeface="Arial"/>
            </a:endParaRPr>
          </a:p>
        </p:txBody>
      </p:sp>
      <p:sp>
        <p:nvSpPr>
          <p:cNvPr id="918" name="PlaceHolder 3"/>
          <p:cNvSpPr>
            <a:spLocks noGrp="1"/>
          </p:cNvSpPr>
          <p:nvPr>
            <p:ph type="sldNum" idx="181"/>
          </p:nvPr>
        </p:nvSpPr>
        <p:spPr>
          <a:xfrm>
            <a:off x="9286560" y="2852640"/>
            <a:ext cx="2937600" cy="1048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CE638525-A2A4-4F0D-804A-5947D271CB6E}" type="slidenum">
              <a:rPr b="0" lang="es-ES" sz="1050" spc="-1" strike="noStrike">
                <a:solidFill>
                  <a:srgbClr val="ffffff"/>
                </a:solidFill>
                <a:latin typeface="Calibri"/>
                <a:ea typeface="Calibri"/>
              </a:rPr>
              <a:t>&lt;number&gt;</a:t>
            </a:fld>
            <a:endParaRPr b="0" lang="en-US" sz="1050" spc="-1" strike="noStrike">
              <a:solidFill>
                <a:srgbClr val="000000"/>
              </a:solidFill>
              <a:latin typeface="Times New Roman"/>
            </a:endParaRPr>
          </a:p>
        </p:txBody>
      </p:sp>
    </p:spTree>
  </p:cSld>
  <p:transition spd="med">
    <p:fade/>
  </p:transition>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9" name="PlaceHolder 1"/>
          <p:cNvSpPr>
            <a:spLocks noGrp="1"/>
          </p:cNvSpPr>
          <p:nvPr>
            <p:ph type="title"/>
          </p:nvPr>
        </p:nvSpPr>
        <p:spPr>
          <a:xfrm>
            <a:off x="626040" y="499680"/>
            <a:ext cx="10850040" cy="1272960"/>
          </a:xfrm>
          <a:prstGeom prst="rect">
            <a:avLst/>
          </a:prstGeom>
          <a:noFill/>
          <a:ln w="0">
            <a:noFill/>
          </a:ln>
        </p:spPr>
        <p:txBody>
          <a:bodyPr lIns="91440" rIns="91440" tIns="45720" bIns="45720" anchor="ctr">
            <a:normAutofit/>
          </a:bodyPr>
          <a:p>
            <a:pPr indent="0">
              <a:lnSpc>
                <a:spcPct val="85000"/>
              </a:lnSpc>
              <a:buNone/>
              <a:tabLst>
                <a:tab algn="l" pos="0"/>
              </a:tabLst>
            </a:pPr>
            <a:r>
              <a:rPr b="1" lang="es-ES" sz="4000" spc="-1" strike="noStrike">
                <a:solidFill>
                  <a:srgbClr val="3f3f3f"/>
                </a:solidFill>
                <a:latin typeface="Calibri"/>
                <a:ea typeface="Calibri"/>
              </a:rPr>
              <a:t>Entrevistas (Whitten)</a:t>
            </a:r>
            <a:endParaRPr b="0" lang="en-US" sz="4000" spc="-1" strike="noStrike">
              <a:solidFill>
                <a:srgbClr val="000000"/>
              </a:solidFill>
              <a:latin typeface="Arial"/>
            </a:endParaRPr>
          </a:p>
        </p:txBody>
      </p:sp>
      <p:sp>
        <p:nvSpPr>
          <p:cNvPr id="920" name="PlaceHolder 2"/>
          <p:cNvSpPr>
            <a:spLocks noGrp="1"/>
          </p:cNvSpPr>
          <p:nvPr>
            <p:ph/>
          </p:nvPr>
        </p:nvSpPr>
        <p:spPr>
          <a:xfrm>
            <a:off x="637920" y="1941840"/>
            <a:ext cx="4681800" cy="3767040"/>
          </a:xfrm>
          <a:prstGeom prst="rect">
            <a:avLst/>
          </a:prstGeom>
          <a:noFill/>
          <a:ln w="0">
            <a:noFill/>
          </a:ln>
        </p:spPr>
        <p:txBody>
          <a:bodyPr lIns="91440" rIns="91440" tIns="45720" bIns="45720" anchor="t">
            <a:noAutofit/>
          </a:bodyPr>
          <a:p>
            <a:pPr marL="68760" indent="-68760">
              <a:lnSpc>
                <a:spcPct val="85000"/>
              </a:lnSpc>
              <a:buClr>
                <a:srgbClr val="c00000"/>
              </a:buClr>
              <a:buFont typeface="Arial"/>
              <a:buChar char="»"/>
            </a:pPr>
            <a:r>
              <a:rPr b="0" lang="es-ES" sz="3200" spc="-1" strike="noStrike">
                <a:solidFill>
                  <a:srgbClr val="3f3f3f"/>
                </a:solidFill>
                <a:latin typeface="Calibri"/>
                <a:ea typeface="Calibri"/>
              </a:rPr>
              <a:t>Debe</a:t>
            </a:r>
            <a:endParaRPr b="0" lang="en-US" sz="3200" spc="-1" strike="noStrike">
              <a:solidFill>
                <a:srgbClr val="000000"/>
              </a:solidFill>
              <a:latin typeface="Arial"/>
            </a:endParaRPr>
          </a:p>
          <a:p>
            <a:pPr lvl="1" marL="260640" indent="-257040">
              <a:lnSpc>
                <a:spcPct val="85000"/>
              </a:lnSpc>
              <a:spcBef>
                <a:spcPts val="451"/>
              </a:spcBef>
              <a:buClr>
                <a:srgbClr val="262626"/>
              </a:buClr>
              <a:buFont typeface="Arial"/>
              <a:buChar char=" "/>
            </a:pPr>
            <a:r>
              <a:rPr b="0" lang="es-ES" sz="2400" spc="-1" strike="noStrike">
                <a:solidFill>
                  <a:srgbClr val="3f3f3f"/>
                </a:solidFill>
                <a:latin typeface="Calibri"/>
                <a:ea typeface="Calibri"/>
              </a:rPr>
              <a:t>Vestirse adecuadamente</a:t>
            </a:r>
            <a:endParaRPr b="0" lang="en-US" sz="2400" spc="-1" strike="noStrike">
              <a:solidFill>
                <a:srgbClr val="000000"/>
              </a:solidFill>
              <a:latin typeface="Arial"/>
            </a:endParaRPr>
          </a:p>
          <a:p>
            <a:pPr lvl="1" marL="260640" indent="-257040">
              <a:lnSpc>
                <a:spcPct val="85000"/>
              </a:lnSpc>
              <a:spcBef>
                <a:spcPts val="451"/>
              </a:spcBef>
              <a:buClr>
                <a:srgbClr val="262626"/>
              </a:buClr>
              <a:buFont typeface="Arial"/>
              <a:buChar char=" "/>
            </a:pPr>
            <a:r>
              <a:rPr b="0" lang="es-ES" sz="2400" spc="-1" strike="noStrike">
                <a:solidFill>
                  <a:srgbClr val="3f3f3f"/>
                </a:solidFill>
                <a:latin typeface="Calibri"/>
                <a:ea typeface="Calibri"/>
              </a:rPr>
              <a:t>Ser cortés</a:t>
            </a:r>
            <a:endParaRPr b="0" lang="en-US" sz="2400" spc="-1" strike="noStrike">
              <a:solidFill>
                <a:srgbClr val="000000"/>
              </a:solidFill>
              <a:latin typeface="Arial"/>
            </a:endParaRPr>
          </a:p>
          <a:p>
            <a:pPr lvl="1" marL="260640" indent="-257040">
              <a:lnSpc>
                <a:spcPct val="85000"/>
              </a:lnSpc>
              <a:spcBef>
                <a:spcPts val="451"/>
              </a:spcBef>
              <a:buClr>
                <a:srgbClr val="262626"/>
              </a:buClr>
              <a:buFont typeface="Arial"/>
              <a:buChar char=" "/>
            </a:pPr>
            <a:r>
              <a:rPr b="0" lang="es-ES" sz="2400" spc="-1" strike="noStrike">
                <a:solidFill>
                  <a:srgbClr val="3f3f3f"/>
                </a:solidFill>
                <a:latin typeface="Calibri"/>
                <a:ea typeface="Calibri"/>
              </a:rPr>
              <a:t>Escuchar cuidadosamente</a:t>
            </a:r>
            <a:endParaRPr b="0" lang="en-US" sz="2400" spc="-1" strike="noStrike">
              <a:solidFill>
                <a:srgbClr val="000000"/>
              </a:solidFill>
              <a:latin typeface="Arial"/>
            </a:endParaRPr>
          </a:p>
          <a:p>
            <a:pPr lvl="1" marL="260640" indent="-257040">
              <a:lnSpc>
                <a:spcPct val="85000"/>
              </a:lnSpc>
              <a:spcBef>
                <a:spcPts val="451"/>
              </a:spcBef>
              <a:buClr>
                <a:srgbClr val="262626"/>
              </a:buClr>
              <a:buFont typeface="Arial"/>
              <a:buChar char=" "/>
            </a:pPr>
            <a:r>
              <a:rPr b="0" lang="es-ES" sz="2400" spc="-1" strike="noStrike">
                <a:solidFill>
                  <a:srgbClr val="3f3f3f"/>
                </a:solidFill>
                <a:latin typeface="Calibri"/>
                <a:ea typeface="Calibri"/>
              </a:rPr>
              <a:t>Mantener el control</a:t>
            </a:r>
            <a:endParaRPr b="0" lang="en-US" sz="2400" spc="-1" strike="noStrike">
              <a:solidFill>
                <a:srgbClr val="000000"/>
              </a:solidFill>
              <a:latin typeface="Arial"/>
            </a:endParaRPr>
          </a:p>
          <a:p>
            <a:pPr lvl="1" marL="260640" indent="-257040">
              <a:lnSpc>
                <a:spcPct val="85000"/>
              </a:lnSpc>
              <a:spcBef>
                <a:spcPts val="451"/>
              </a:spcBef>
              <a:buClr>
                <a:srgbClr val="262626"/>
              </a:buClr>
              <a:buFont typeface="Arial"/>
              <a:buChar char=" "/>
            </a:pPr>
            <a:r>
              <a:rPr b="0" lang="es-ES" sz="2400" spc="-1" strike="noStrike">
                <a:solidFill>
                  <a:srgbClr val="3f3f3f"/>
                </a:solidFill>
                <a:latin typeface="Calibri"/>
                <a:ea typeface="Calibri"/>
              </a:rPr>
              <a:t>Observar los gestos </a:t>
            </a:r>
            <a:endParaRPr b="0" lang="en-US" sz="2400" spc="-1" strike="noStrike">
              <a:solidFill>
                <a:srgbClr val="000000"/>
              </a:solidFill>
              <a:latin typeface="Arial"/>
            </a:endParaRPr>
          </a:p>
          <a:p>
            <a:pPr lvl="1" marL="260640" indent="-257040">
              <a:lnSpc>
                <a:spcPct val="85000"/>
              </a:lnSpc>
              <a:spcBef>
                <a:spcPts val="451"/>
              </a:spcBef>
              <a:buClr>
                <a:srgbClr val="262626"/>
              </a:buClr>
              <a:buFont typeface="Arial"/>
              <a:buChar char=" "/>
            </a:pPr>
            <a:r>
              <a:rPr b="0" lang="es-ES" sz="2400" spc="-1" strike="noStrike">
                <a:solidFill>
                  <a:srgbClr val="3f3f3f"/>
                </a:solidFill>
                <a:latin typeface="Calibri"/>
                <a:ea typeface="Calibri"/>
              </a:rPr>
              <a:t>Ser paciente</a:t>
            </a:r>
            <a:endParaRPr b="0" lang="en-US" sz="2400" spc="-1" strike="noStrike">
              <a:solidFill>
                <a:srgbClr val="000000"/>
              </a:solidFill>
              <a:latin typeface="Arial"/>
            </a:endParaRPr>
          </a:p>
          <a:p>
            <a:pPr lvl="1" marL="260640" indent="-257040">
              <a:lnSpc>
                <a:spcPct val="85000"/>
              </a:lnSpc>
              <a:spcBef>
                <a:spcPts val="451"/>
              </a:spcBef>
              <a:buClr>
                <a:srgbClr val="262626"/>
              </a:buClr>
              <a:buFont typeface="Arial"/>
              <a:buChar char=" "/>
            </a:pPr>
            <a:r>
              <a:rPr b="0" lang="es-ES" sz="2400" spc="-1" strike="noStrike">
                <a:solidFill>
                  <a:srgbClr val="3f3f3f"/>
                </a:solidFill>
                <a:latin typeface="Calibri"/>
                <a:ea typeface="Calibri"/>
              </a:rPr>
              <a:t>Mantener al entrevistado en calma</a:t>
            </a:r>
            <a:endParaRPr b="0" lang="en-US" sz="2400" spc="-1" strike="noStrike">
              <a:solidFill>
                <a:srgbClr val="000000"/>
              </a:solidFill>
              <a:latin typeface="Arial"/>
            </a:endParaRPr>
          </a:p>
          <a:p>
            <a:pPr lvl="1" marL="260640" indent="-257040">
              <a:lnSpc>
                <a:spcPct val="85000"/>
              </a:lnSpc>
              <a:spcBef>
                <a:spcPts val="451"/>
              </a:spcBef>
              <a:buClr>
                <a:srgbClr val="262626"/>
              </a:buClr>
              <a:buFont typeface="Arial"/>
              <a:buChar char=" "/>
            </a:pPr>
            <a:r>
              <a:rPr b="0" lang="es-ES" sz="2400" spc="-1" strike="noStrike">
                <a:solidFill>
                  <a:srgbClr val="3f3f3f"/>
                </a:solidFill>
                <a:latin typeface="Calibri"/>
                <a:ea typeface="Calibri"/>
              </a:rPr>
              <a:t>Mantener el autocontrol</a:t>
            </a:r>
            <a:endParaRPr b="0" lang="en-US" sz="2400" spc="-1" strike="noStrike">
              <a:solidFill>
                <a:srgbClr val="000000"/>
              </a:solidFill>
              <a:latin typeface="Arial"/>
            </a:endParaRPr>
          </a:p>
          <a:p>
            <a:pPr lvl="1" marL="260640" indent="-257040">
              <a:lnSpc>
                <a:spcPct val="85000"/>
              </a:lnSpc>
              <a:spcBef>
                <a:spcPts val="451"/>
              </a:spcBef>
              <a:buClr>
                <a:srgbClr val="262626"/>
              </a:buClr>
              <a:buFont typeface="Arial"/>
              <a:buChar char=" "/>
            </a:pPr>
            <a:r>
              <a:rPr b="0" lang="es-ES" sz="2400" spc="-1" strike="noStrike">
                <a:solidFill>
                  <a:srgbClr val="3f3f3f"/>
                </a:solidFill>
                <a:latin typeface="Calibri"/>
                <a:ea typeface="Calibri"/>
              </a:rPr>
              <a:t>Terminar a tiempo</a:t>
            </a:r>
            <a:endParaRPr b="0" lang="en-US" sz="2400" spc="-1" strike="noStrike">
              <a:solidFill>
                <a:srgbClr val="000000"/>
              </a:solidFill>
              <a:latin typeface="Arial"/>
            </a:endParaRPr>
          </a:p>
        </p:txBody>
      </p:sp>
      <p:sp>
        <p:nvSpPr>
          <p:cNvPr id="921" name="PlaceHolder 3"/>
          <p:cNvSpPr>
            <a:spLocks noGrp="1"/>
          </p:cNvSpPr>
          <p:nvPr>
            <p:ph/>
          </p:nvPr>
        </p:nvSpPr>
        <p:spPr>
          <a:xfrm>
            <a:off x="6035760" y="1998000"/>
            <a:ext cx="4681800" cy="3767040"/>
          </a:xfrm>
          <a:prstGeom prst="rect">
            <a:avLst/>
          </a:prstGeom>
          <a:noFill/>
          <a:ln w="0">
            <a:noFill/>
          </a:ln>
        </p:spPr>
        <p:txBody>
          <a:bodyPr lIns="91440" rIns="91440" tIns="45720" bIns="45720" anchor="t">
            <a:normAutofit fontScale="98333" lnSpcReduction="10000"/>
          </a:bodyPr>
          <a:p>
            <a:pPr marL="68760" indent="-68760">
              <a:lnSpc>
                <a:spcPct val="75000"/>
              </a:lnSpc>
              <a:buClr>
                <a:srgbClr val="c00000"/>
              </a:buClr>
              <a:buFont typeface="Arial"/>
              <a:buChar char="»"/>
            </a:pPr>
            <a:r>
              <a:rPr b="0" lang="es-ES" sz="3200" spc="-1" strike="noStrike">
                <a:solidFill>
                  <a:srgbClr val="3f3f3f"/>
                </a:solidFill>
                <a:latin typeface="Calibri"/>
                <a:ea typeface="Calibri"/>
              </a:rPr>
              <a:t>Evite</a:t>
            </a:r>
            <a:endParaRPr b="0" lang="en-US" sz="3200" spc="-1" strike="noStrike">
              <a:solidFill>
                <a:srgbClr val="000000"/>
              </a:solidFill>
              <a:latin typeface="Arial"/>
            </a:endParaRPr>
          </a:p>
          <a:p>
            <a:pPr lvl="1" marL="260640" indent="-257040">
              <a:lnSpc>
                <a:spcPct val="75000"/>
              </a:lnSpc>
              <a:spcBef>
                <a:spcPts val="451"/>
              </a:spcBef>
              <a:buClr>
                <a:srgbClr val="262626"/>
              </a:buClr>
              <a:buFont typeface="Arial"/>
              <a:buChar char=" "/>
            </a:pPr>
            <a:r>
              <a:rPr b="0" lang="es-ES" sz="2400" spc="-1" strike="noStrike">
                <a:solidFill>
                  <a:srgbClr val="3f3f3f"/>
                </a:solidFill>
                <a:latin typeface="Calibri"/>
                <a:ea typeface="Calibri"/>
              </a:rPr>
              <a:t>Suponer que una respuesta no lleva a ningún lado</a:t>
            </a:r>
            <a:endParaRPr b="0" lang="en-US" sz="2400" spc="-1" strike="noStrike">
              <a:solidFill>
                <a:srgbClr val="000000"/>
              </a:solidFill>
              <a:latin typeface="Arial"/>
            </a:endParaRPr>
          </a:p>
          <a:p>
            <a:pPr lvl="1" marL="260640" indent="-257040">
              <a:lnSpc>
                <a:spcPct val="75000"/>
              </a:lnSpc>
              <a:spcBef>
                <a:spcPts val="451"/>
              </a:spcBef>
              <a:buClr>
                <a:srgbClr val="262626"/>
              </a:buClr>
              <a:buFont typeface="Arial"/>
              <a:buChar char=" "/>
            </a:pPr>
            <a:r>
              <a:rPr b="0" lang="es-ES" sz="2400" spc="-1" strike="noStrike">
                <a:solidFill>
                  <a:srgbClr val="3f3f3f"/>
                </a:solidFill>
                <a:latin typeface="Calibri"/>
                <a:ea typeface="Calibri"/>
              </a:rPr>
              <a:t>Revelar pistas </a:t>
            </a:r>
            <a:endParaRPr b="0" lang="en-US" sz="2400" spc="-1" strike="noStrike">
              <a:solidFill>
                <a:srgbClr val="000000"/>
              </a:solidFill>
              <a:latin typeface="Arial"/>
            </a:endParaRPr>
          </a:p>
          <a:p>
            <a:pPr lvl="1" marL="260640" indent="-257040">
              <a:lnSpc>
                <a:spcPct val="75000"/>
              </a:lnSpc>
              <a:spcBef>
                <a:spcPts val="451"/>
              </a:spcBef>
              <a:buClr>
                <a:srgbClr val="262626"/>
              </a:buClr>
              <a:buFont typeface="Arial"/>
              <a:buChar char=" "/>
            </a:pPr>
            <a:r>
              <a:rPr b="0" lang="es-ES" sz="2400" spc="-1" strike="noStrike">
                <a:solidFill>
                  <a:srgbClr val="3f3f3f"/>
                </a:solidFill>
                <a:latin typeface="Calibri"/>
                <a:ea typeface="Calibri"/>
              </a:rPr>
              <a:t>Usar jerga</a:t>
            </a:r>
            <a:endParaRPr b="0" lang="en-US" sz="2400" spc="-1" strike="noStrike">
              <a:solidFill>
                <a:srgbClr val="000000"/>
              </a:solidFill>
              <a:latin typeface="Arial"/>
            </a:endParaRPr>
          </a:p>
          <a:p>
            <a:pPr lvl="1" marL="260640" indent="-257040">
              <a:lnSpc>
                <a:spcPct val="75000"/>
              </a:lnSpc>
              <a:spcBef>
                <a:spcPts val="451"/>
              </a:spcBef>
              <a:buClr>
                <a:srgbClr val="262626"/>
              </a:buClr>
              <a:buFont typeface="Arial"/>
              <a:buChar char=" "/>
            </a:pPr>
            <a:r>
              <a:rPr b="0" lang="es-ES" sz="2400" spc="-1" strike="noStrike">
                <a:solidFill>
                  <a:srgbClr val="3f3f3f"/>
                </a:solidFill>
                <a:latin typeface="Calibri"/>
                <a:ea typeface="Calibri"/>
              </a:rPr>
              <a:t>Revelar sesgos personales</a:t>
            </a:r>
            <a:endParaRPr b="0" lang="en-US" sz="2400" spc="-1" strike="noStrike">
              <a:solidFill>
                <a:srgbClr val="000000"/>
              </a:solidFill>
              <a:latin typeface="Arial"/>
            </a:endParaRPr>
          </a:p>
          <a:p>
            <a:pPr lvl="1" marL="260640" indent="-257040">
              <a:lnSpc>
                <a:spcPct val="75000"/>
              </a:lnSpc>
              <a:spcBef>
                <a:spcPts val="451"/>
              </a:spcBef>
              <a:buClr>
                <a:srgbClr val="262626"/>
              </a:buClr>
              <a:buFont typeface="Arial"/>
              <a:buChar char=" "/>
            </a:pPr>
            <a:r>
              <a:rPr b="0" lang="es-ES" sz="2400" spc="-1" strike="noStrike">
                <a:solidFill>
                  <a:srgbClr val="3f3f3f"/>
                </a:solidFill>
                <a:latin typeface="Calibri"/>
                <a:ea typeface="Calibri"/>
              </a:rPr>
              <a:t>Hablar en lugar de escuchar</a:t>
            </a:r>
            <a:endParaRPr b="0" lang="en-US" sz="2400" spc="-1" strike="noStrike">
              <a:solidFill>
                <a:srgbClr val="000000"/>
              </a:solidFill>
              <a:latin typeface="Arial"/>
            </a:endParaRPr>
          </a:p>
          <a:p>
            <a:pPr lvl="1" marL="260640" indent="-257040">
              <a:lnSpc>
                <a:spcPct val="75000"/>
              </a:lnSpc>
              <a:spcBef>
                <a:spcPts val="451"/>
              </a:spcBef>
              <a:buClr>
                <a:srgbClr val="262626"/>
              </a:buClr>
              <a:buFont typeface="Arial"/>
              <a:buChar char=" "/>
            </a:pPr>
            <a:r>
              <a:rPr b="0" lang="es-ES" sz="2400" spc="-1" strike="noStrike">
                <a:solidFill>
                  <a:srgbClr val="3f3f3f"/>
                </a:solidFill>
                <a:latin typeface="Calibri"/>
                <a:ea typeface="Calibri"/>
              </a:rPr>
              <a:t>Suponer cualquier cosa acerca del tema o del entrevistado</a:t>
            </a:r>
            <a:endParaRPr b="0" lang="en-US" sz="2400" spc="-1" strike="noStrike">
              <a:solidFill>
                <a:srgbClr val="000000"/>
              </a:solidFill>
              <a:latin typeface="Arial"/>
            </a:endParaRPr>
          </a:p>
          <a:p>
            <a:pPr lvl="1" marL="260640" indent="-257040">
              <a:lnSpc>
                <a:spcPct val="75000"/>
              </a:lnSpc>
              <a:spcBef>
                <a:spcPts val="451"/>
              </a:spcBef>
              <a:buClr>
                <a:srgbClr val="262626"/>
              </a:buClr>
              <a:buFont typeface="Arial"/>
              <a:buChar char=" "/>
            </a:pPr>
            <a:r>
              <a:rPr b="0" lang="es-ES" sz="2400" spc="-1" strike="noStrike">
                <a:solidFill>
                  <a:srgbClr val="3f3f3f"/>
                </a:solidFill>
                <a:latin typeface="Calibri"/>
                <a:ea typeface="Calibri"/>
              </a:rPr>
              <a:t>Uso de grabadores (señal de debilidad de escuchar)</a:t>
            </a:r>
            <a:endParaRPr b="0" lang="en-US" sz="2400" spc="-1" strike="noStrike">
              <a:solidFill>
                <a:srgbClr val="000000"/>
              </a:solidFill>
              <a:latin typeface="Arial"/>
            </a:endParaRPr>
          </a:p>
          <a:p>
            <a:pPr marL="68760" indent="0">
              <a:lnSpc>
                <a:spcPct val="75000"/>
              </a:lnSpc>
              <a:spcBef>
                <a:spcPts val="975"/>
              </a:spcBef>
              <a:buNone/>
              <a:tabLst>
                <a:tab algn="l" pos="0"/>
              </a:tabLst>
            </a:pPr>
            <a:endParaRPr b="0" lang="en-US" sz="1800" spc="-1" strike="noStrike">
              <a:solidFill>
                <a:srgbClr val="000000"/>
              </a:solidFill>
              <a:latin typeface="Arial"/>
            </a:endParaRPr>
          </a:p>
        </p:txBody>
      </p:sp>
      <p:sp>
        <p:nvSpPr>
          <p:cNvPr id="922" name="PlaceHolder 4"/>
          <p:cNvSpPr>
            <a:spLocks noGrp="1"/>
          </p:cNvSpPr>
          <p:nvPr>
            <p:ph/>
          </p:nvPr>
        </p:nvSpPr>
        <p:spPr>
          <a:xfrm>
            <a:off x="5976000" y="6509520"/>
            <a:ext cx="2170800" cy="304920"/>
          </a:xfrm>
          <a:prstGeom prst="rect">
            <a:avLst/>
          </a:prstGeom>
          <a:noFill/>
          <a:ln w="0">
            <a:noFill/>
          </a:ln>
        </p:spPr>
        <p:txBody>
          <a:bodyPr lIns="91440" rIns="91440" tIns="45720" bIns="45720" anchor="t">
            <a:noAutofit/>
          </a:bodyPr>
          <a:p>
            <a:pPr indent="0">
              <a:spcBef>
                <a:spcPts val="1417"/>
              </a:spcBef>
              <a:buNone/>
            </a:pPr>
            <a:endParaRPr b="0" lang="en-US" sz="820" spc="-1" strike="noStrike">
              <a:solidFill>
                <a:srgbClr val="888888"/>
              </a:solidFill>
              <a:latin typeface="Arial"/>
              <a:ea typeface="Arial"/>
            </a:endParaRPr>
          </a:p>
        </p:txBody>
      </p:sp>
      <p:sp>
        <p:nvSpPr>
          <p:cNvPr id="923" name="Google Shape;1234;p140"/>
          <p:cNvSpPr/>
          <p:nvPr/>
        </p:nvSpPr>
        <p:spPr>
          <a:xfrm>
            <a:off x="4590360" y="18360"/>
            <a:ext cx="5508360" cy="328680"/>
          </a:xfrm>
          <a:prstGeom prst="rect">
            <a:avLst/>
          </a:prstGeom>
          <a:noFill/>
          <a:ln w="0">
            <a:noFill/>
          </a:ln>
        </p:spPr>
        <p:style>
          <a:lnRef idx="0"/>
          <a:fillRef idx="0"/>
          <a:effectRef idx="0"/>
          <a:fontRef idx="minor"/>
        </p:style>
        <p:txBody>
          <a:bodyPr anchor="ctr">
            <a:noAutofit/>
          </a:bodyPr>
          <a:p>
            <a:pPr algn="ctr">
              <a:lnSpc>
                <a:spcPct val="100000"/>
              </a:lnSpc>
              <a:tabLst>
                <a:tab algn="l" pos="0"/>
              </a:tabLst>
            </a:pPr>
            <a:r>
              <a:rPr b="0" lang="es-ES" sz="1200" spc="-1" strike="noStrike">
                <a:solidFill>
                  <a:srgbClr val="ffffff"/>
                </a:solidFill>
                <a:latin typeface="Calibri"/>
                <a:ea typeface="Calibri"/>
              </a:rPr>
              <a:t>Ingeniería de Software I  2012</a:t>
            </a:r>
            <a:endParaRPr b="0" lang="en-US" sz="1200" spc="-1" strike="noStrike">
              <a:solidFill>
                <a:srgbClr val="000000"/>
              </a:solidFill>
              <a:latin typeface="Arial"/>
            </a:endParaRPr>
          </a:p>
        </p:txBody>
      </p:sp>
      <p:sp>
        <p:nvSpPr>
          <p:cNvPr id="924" name="PlaceHolder 5"/>
          <p:cNvSpPr>
            <a:spLocks noGrp="1"/>
          </p:cNvSpPr>
          <p:nvPr>
            <p:ph type="ftr" idx="182"/>
          </p:nvPr>
        </p:nvSpPr>
        <p:spPr>
          <a:xfrm>
            <a:off x="169560" y="6554520"/>
            <a:ext cx="2163240" cy="212760"/>
          </a:xfrm>
          <a:prstGeom prst="rect">
            <a:avLst/>
          </a:prstGeom>
          <a:noFill/>
          <a:ln w="0">
            <a:noFill/>
          </a:ln>
        </p:spPr>
        <p:txBody>
          <a:bodyPr lIns="91440" rIns="91440" tIns="45720" bIns="45720" anchor="t">
            <a:noAutofit/>
          </a:bodyPr>
          <a:lstStyle>
            <a:lvl1pPr indent="0">
              <a:lnSpc>
                <a:spcPct val="100000"/>
              </a:lnSpc>
              <a:buNone/>
              <a:tabLst>
                <a:tab algn="l" pos="0"/>
              </a:tabLst>
              <a:defRPr b="1" lang="es-ES" sz="900" spc="-1" strike="noStrike">
                <a:solidFill>
                  <a:schemeClr val="lt1"/>
                </a:solidFill>
                <a:latin typeface="Calibri"/>
                <a:ea typeface="Calibri"/>
              </a:defRPr>
            </a:lvl1pPr>
          </a:lstStyle>
          <a:p>
            <a:pPr indent="0">
              <a:lnSpc>
                <a:spcPct val="100000"/>
              </a:lnSpc>
              <a:buNone/>
              <a:tabLst>
                <a:tab algn="l" pos="0"/>
              </a:tabLst>
            </a:pPr>
            <a:r>
              <a:rPr b="1" lang="es-ES" sz="900" spc="-1" strike="noStrike">
                <a:solidFill>
                  <a:schemeClr val="lt1"/>
                </a:solidFill>
                <a:latin typeface="Calibri"/>
                <a:ea typeface="Calibri"/>
              </a:rPr>
              <a:t>Ingeniería de Software I  2024</a:t>
            </a:r>
            <a:endParaRPr b="0" lang="en-US" sz="900" spc="-1" strike="noStrike">
              <a:solidFill>
                <a:srgbClr val="000000"/>
              </a:solidFill>
              <a:latin typeface="Times New Roman"/>
            </a:endParaRPr>
          </a:p>
        </p:txBody>
      </p:sp>
      <p:sp>
        <p:nvSpPr>
          <p:cNvPr id="925" name="PlaceHolder 6"/>
          <p:cNvSpPr>
            <a:spLocks noGrp="1"/>
          </p:cNvSpPr>
          <p:nvPr>
            <p:ph type="sldNum" idx="183"/>
          </p:nvPr>
        </p:nvSpPr>
        <p:spPr>
          <a:xfrm>
            <a:off x="9286560" y="2852640"/>
            <a:ext cx="2937600" cy="1048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7719" spc="-1" strike="noStrike">
                <a:solidFill>
                  <a:schemeClr val="accent1"/>
                </a:solidFill>
                <a:latin typeface="Calibri"/>
                <a:ea typeface="Calibri"/>
              </a:defRPr>
            </a:lvl1pPr>
          </a:lstStyle>
          <a:p>
            <a:pPr indent="0" algn="r">
              <a:lnSpc>
                <a:spcPct val="100000"/>
              </a:lnSpc>
              <a:buNone/>
              <a:tabLst>
                <a:tab algn="l" pos="0"/>
              </a:tabLst>
            </a:pPr>
            <a:fld id="{15F4384C-B346-4830-8AE2-B51601BAD0EC}" type="slidenum">
              <a:rPr b="0" lang="es-ES" sz="7719" spc="-1" strike="noStrike">
                <a:solidFill>
                  <a:schemeClr val="accent1"/>
                </a:solidFill>
                <a:latin typeface="Calibri"/>
                <a:ea typeface="Calibri"/>
              </a:rPr>
              <a:t>&lt;number&gt;</a:t>
            </a:fld>
            <a:endParaRPr b="0" lang="en-US" sz="7719"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PlaceHolder 1"/>
          <p:cNvSpPr>
            <a:spLocks noGrp="1"/>
          </p:cNvSpPr>
          <p:nvPr>
            <p:ph type="title"/>
          </p:nvPr>
        </p:nvSpPr>
        <p:spPr>
          <a:xfrm>
            <a:off x="1101600" y="758880"/>
            <a:ext cx="10098720" cy="3565800"/>
          </a:xfrm>
          <a:prstGeom prst="rect">
            <a:avLst/>
          </a:prstGeom>
          <a:noFill/>
          <a:ln w="0">
            <a:noFill/>
          </a:ln>
        </p:spPr>
        <p:txBody>
          <a:bodyPr lIns="91440" rIns="91440" tIns="45720" bIns="45720" anchor="b">
            <a:normAutofit/>
          </a:bodyPr>
          <a:p>
            <a:pPr indent="0">
              <a:lnSpc>
                <a:spcPct val="85000"/>
              </a:lnSpc>
              <a:buNone/>
              <a:tabLst>
                <a:tab algn="l" pos="0"/>
              </a:tabLst>
            </a:pPr>
            <a:r>
              <a:rPr b="0" lang="es-ES" sz="8000" spc="-1" strike="noStrike">
                <a:solidFill>
                  <a:srgbClr val="262626"/>
                </a:solidFill>
                <a:latin typeface="Calibri"/>
                <a:ea typeface="Calibri"/>
              </a:rPr>
              <a:t>Conceptos de Ingeniería de Software</a:t>
            </a:r>
            <a:endParaRPr b="0" lang="en-US" sz="8000" spc="-1" strike="noStrike">
              <a:solidFill>
                <a:srgbClr val="000000"/>
              </a:solidFill>
              <a:latin typeface="Arial"/>
            </a:endParaRPr>
          </a:p>
        </p:txBody>
      </p:sp>
      <p:sp>
        <p:nvSpPr>
          <p:cNvPr id="375" name="PlaceHolder 2"/>
          <p:cNvSpPr>
            <a:spLocks noGrp="1"/>
          </p:cNvSpPr>
          <p:nvPr>
            <p:ph type="sldNum" idx="103"/>
          </p:nvPr>
        </p:nvSpPr>
        <p:spPr>
          <a:xfrm>
            <a:off x="9940320" y="6459840"/>
            <a:ext cx="131688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1F44CA73-707E-4E52-A086-2D843A55F756}" type="slidenum">
              <a:rPr b="0" lang="es-ES" sz="1050" spc="-1" strike="noStrike">
                <a:solidFill>
                  <a:srgbClr val="ffffff"/>
                </a:solidFill>
                <a:latin typeface="Calibri"/>
                <a:ea typeface="Calibri"/>
              </a:rPr>
              <a:t>9</a:t>
            </a:fld>
            <a:endParaRPr b="0" lang="en-US" sz="1050" spc="-1" strike="noStrike">
              <a:solidFill>
                <a:srgbClr val="000000"/>
              </a:solidFill>
              <a:latin typeface="Times New Roman"/>
            </a:endParaRPr>
          </a:p>
        </p:txBody>
      </p:sp>
      <p:pic>
        <p:nvPicPr>
          <p:cNvPr id="376" name="Google Shape;358;p2" descr=""/>
          <p:cNvPicPr/>
          <p:nvPr/>
        </p:nvPicPr>
        <p:blipFill>
          <a:blip r:embed="rId1"/>
          <a:stretch/>
        </p:blipFill>
        <p:spPr>
          <a:xfrm>
            <a:off x="10873080" y="182880"/>
            <a:ext cx="1151640" cy="1151640"/>
          </a:xfrm>
          <a:prstGeom prst="rect">
            <a:avLst/>
          </a:prstGeom>
          <a:ln w="0">
            <a:noFill/>
          </a:ln>
        </p:spPr>
      </p:pic>
      <p:sp>
        <p:nvSpPr>
          <p:cNvPr id="377" name="PlaceHolder 3"/>
          <p:cNvSpPr>
            <a:spLocks noGrp="1"/>
          </p:cNvSpPr>
          <p:nvPr>
            <p:ph/>
          </p:nvPr>
        </p:nvSpPr>
        <p:spPr>
          <a:xfrm>
            <a:off x="1101600" y="4453200"/>
            <a:ext cx="10098720" cy="1142640"/>
          </a:xfrm>
          <a:prstGeom prst="rect">
            <a:avLst/>
          </a:prstGeom>
          <a:noFill/>
          <a:ln w="0">
            <a:noFill/>
          </a:ln>
        </p:spPr>
        <p:txBody>
          <a:bodyPr lIns="91440" rIns="91440" tIns="45720" bIns="45720" anchor="t">
            <a:normAutofit/>
          </a:bodyPr>
          <a:p>
            <a:pPr indent="0">
              <a:spcBef>
                <a:spcPts val="1417"/>
              </a:spcBef>
              <a:buNone/>
            </a:pPr>
            <a:endParaRPr b="0" lang="en-US" sz="2400" spc="-1" strike="noStrike">
              <a:solidFill>
                <a:schemeClr val="dk2"/>
              </a:solidFill>
              <a:latin typeface="Calibri"/>
              <a:ea typeface="Calibri"/>
            </a:endParaRPr>
          </a:p>
        </p:txBody>
      </p:sp>
    </p:spTree>
  </p:cSld>
  <p:transition spd="med">
    <p:fade/>
  </p:transition>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6" name="PlaceHolder 1"/>
          <p:cNvSpPr>
            <a:spLocks noGrp="1"/>
          </p:cNvSpPr>
          <p:nvPr>
            <p:ph type="title"/>
          </p:nvPr>
        </p:nvSpPr>
        <p:spPr>
          <a:xfrm>
            <a:off x="626040" y="643320"/>
            <a:ext cx="10815840" cy="1128960"/>
          </a:xfrm>
          <a:prstGeom prst="rect">
            <a:avLst/>
          </a:prstGeom>
          <a:noFill/>
          <a:ln w="0">
            <a:noFill/>
          </a:ln>
        </p:spPr>
        <p:txBody>
          <a:bodyPr lIns="91440" rIns="91440" tIns="45720" bIns="45720" anchor="ctr">
            <a:normAutofit/>
          </a:bodyPr>
          <a:p>
            <a:pPr indent="0">
              <a:lnSpc>
                <a:spcPct val="85000"/>
              </a:lnSpc>
              <a:buNone/>
              <a:tabLst>
                <a:tab algn="l" pos="0"/>
              </a:tabLst>
            </a:pPr>
            <a:r>
              <a:rPr b="1" lang="es-ES" sz="4000" spc="-1" strike="noStrike">
                <a:solidFill>
                  <a:srgbClr val="3f3f3f"/>
                </a:solidFill>
                <a:latin typeface="Calibri"/>
                <a:ea typeface="Calibri"/>
              </a:rPr>
              <a:t>Entrevistas (Whitten)</a:t>
            </a:r>
            <a:endParaRPr b="0" lang="en-US" sz="4000" spc="-1" strike="noStrike">
              <a:solidFill>
                <a:srgbClr val="000000"/>
              </a:solidFill>
              <a:latin typeface="Arial"/>
            </a:endParaRPr>
          </a:p>
        </p:txBody>
      </p:sp>
      <p:sp>
        <p:nvSpPr>
          <p:cNvPr id="927" name="PlaceHolder 2"/>
          <p:cNvSpPr>
            <a:spLocks noGrp="1"/>
          </p:cNvSpPr>
          <p:nvPr>
            <p:ph type="sldNum" idx="184"/>
          </p:nvPr>
        </p:nvSpPr>
        <p:spPr>
          <a:xfrm>
            <a:off x="9286560" y="2852640"/>
            <a:ext cx="2937600" cy="1048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2BA152E6-4F11-4710-B0D4-D211C359C5B0}" type="slidenum">
              <a:rPr b="0" lang="es-ES" sz="1050" spc="-1" strike="noStrike">
                <a:solidFill>
                  <a:srgbClr val="ffffff"/>
                </a:solidFill>
                <a:latin typeface="Calibri"/>
                <a:ea typeface="Calibri"/>
              </a:rPr>
              <a:t>&lt;number&gt;</a:t>
            </a:fld>
            <a:endParaRPr b="0" lang="en-US" sz="1050" spc="-1" strike="noStrike">
              <a:solidFill>
                <a:srgbClr val="000000"/>
              </a:solidFill>
              <a:latin typeface="Times New Roman"/>
            </a:endParaRPr>
          </a:p>
        </p:txBody>
      </p:sp>
      <p:sp>
        <p:nvSpPr>
          <p:cNvPr id="928" name="PlaceHolder 3"/>
          <p:cNvSpPr>
            <a:spLocks noGrp="1"/>
          </p:cNvSpPr>
          <p:nvPr>
            <p:ph/>
          </p:nvPr>
        </p:nvSpPr>
        <p:spPr>
          <a:xfrm>
            <a:off x="626040" y="1902600"/>
            <a:ext cx="9832320" cy="4478400"/>
          </a:xfrm>
          <a:prstGeom prst="rect">
            <a:avLst/>
          </a:prstGeom>
          <a:noFill/>
          <a:ln w="0">
            <a:noFill/>
          </a:ln>
        </p:spPr>
        <p:txBody>
          <a:bodyPr lIns="91440" rIns="91440" tIns="45720" bIns="45720" anchor="t">
            <a:normAutofit/>
          </a:bodyPr>
          <a:p>
            <a:pPr marL="68760" indent="-68760" algn="just">
              <a:lnSpc>
                <a:spcPct val="85000"/>
              </a:lnSpc>
              <a:buClr>
                <a:srgbClr val="c00000"/>
              </a:buClr>
              <a:buFont typeface="Arial"/>
              <a:buChar char="»"/>
            </a:pPr>
            <a:r>
              <a:rPr b="0" lang="es-ES" sz="2000" spc="-1" strike="noStrike">
                <a:solidFill>
                  <a:srgbClr val="3f3f3f"/>
                </a:solidFill>
                <a:latin typeface="Calibri"/>
                <a:ea typeface="Calibri"/>
              </a:rPr>
              <a:t>Seguimiento de la entrevista</a:t>
            </a:r>
            <a:endParaRPr b="0" lang="en-US" sz="2000" spc="-1" strike="noStrike">
              <a:solidFill>
                <a:srgbClr val="000000"/>
              </a:solidFill>
              <a:latin typeface="Arial"/>
            </a:endParaRPr>
          </a:p>
          <a:p>
            <a:pPr lvl="1" marL="260640" indent="-257040" algn="just">
              <a:lnSpc>
                <a:spcPct val="85000"/>
              </a:lnSpc>
              <a:spcBef>
                <a:spcPts val="451"/>
              </a:spcBef>
              <a:buClr>
                <a:srgbClr val="262626"/>
              </a:buClr>
              <a:buFont typeface="Calibri"/>
              <a:buChar char=" "/>
            </a:pPr>
            <a:r>
              <a:rPr b="0" lang="es-ES" sz="2000" spc="-1" strike="noStrike">
                <a:solidFill>
                  <a:srgbClr val="3f3f3f"/>
                </a:solidFill>
                <a:latin typeface="Calibri"/>
                <a:ea typeface="Calibri"/>
              </a:rPr>
              <a:t>Enviar al entrevistado un resumen de la entrevista, permitiendo aclarar cualquier cosa que no se haya entendido durante la entrevista.</a:t>
            </a:r>
            <a:endParaRPr b="0" lang="en-US" sz="2000" spc="-1" strike="noStrike">
              <a:solidFill>
                <a:srgbClr val="000000"/>
              </a:solidFill>
              <a:latin typeface="Arial"/>
            </a:endParaRPr>
          </a:p>
          <a:p>
            <a:pPr marL="68760" indent="-68760" algn="just">
              <a:lnSpc>
                <a:spcPct val="85000"/>
              </a:lnSpc>
              <a:spcBef>
                <a:spcPts val="975"/>
              </a:spcBef>
              <a:buClr>
                <a:srgbClr val="c00000"/>
              </a:buClr>
              <a:buFont typeface="Arial"/>
              <a:buChar char="»"/>
            </a:pPr>
            <a:r>
              <a:rPr b="0" lang="es-ES" sz="2000" spc="-1" strike="noStrike">
                <a:solidFill>
                  <a:srgbClr val="3f3f3f"/>
                </a:solidFill>
                <a:latin typeface="Calibri"/>
                <a:ea typeface="Calibri"/>
              </a:rPr>
              <a:t>Cómo escuchar</a:t>
            </a:r>
            <a:endParaRPr b="0" lang="en-US" sz="2000" spc="-1" strike="noStrike">
              <a:solidFill>
                <a:srgbClr val="000000"/>
              </a:solidFill>
              <a:latin typeface="Arial"/>
            </a:endParaRPr>
          </a:p>
          <a:p>
            <a:pPr lvl="1" marL="260640" indent="-257040" algn="just">
              <a:lnSpc>
                <a:spcPct val="85000"/>
              </a:lnSpc>
              <a:spcBef>
                <a:spcPts val="451"/>
              </a:spcBef>
              <a:buClr>
                <a:srgbClr val="262626"/>
              </a:buClr>
              <a:buFont typeface="Calibri"/>
              <a:buChar char=" "/>
            </a:pPr>
            <a:r>
              <a:rPr b="0" lang="es-ES" sz="2000" spc="-1" strike="noStrike">
                <a:solidFill>
                  <a:srgbClr val="3f3f3f"/>
                </a:solidFill>
                <a:latin typeface="Calibri"/>
                <a:ea typeface="Calibri"/>
              </a:rPr>
              <a:t>Saber escuchar es la parte más importante del proceso de una entrevista</a:t>
            </a:r>
            <a:endParaRPr b="0" lang="en-US" sz="2000" spc="-1" strike="noStrike">
              <a:solidFill>
                <a:srgbClr val="000000"/>
              </a:solidFill>
              <a:latin typeface="Arial"/>
            </a:endParaRPr>
          </a:p>
          <a:p>
            <a:pPr lvl="1" marL="260640" indent="-257040" algn="just">
              <a:lnSpc>
                <a:spcPct val="85000"/>
              </a:lnSpc>
              <a:spcBef>
                <a:spcPts val="451"/>
              </a:spcBef>
              <a:buClr>
                <a:srgbClr val="262626"/>
              </a:buClr>
              <a:buFont typeface="Calibri"/>
              <a:buChar char=" "/>
            </a:pPr>
            <a:r>
              <a:rPr b="0" lang="es-ES" sz="2000" spc="-1" strike="noStrike">
                <a:solidFill>
                  <a:srgbClr val="3f3f3f"/>
                </a:solidFill>
                <a:latin typeface="Calibri"/>
                <a:ea typeface="Calibri"/>
              </a:rPr>
              <a:t>Se debe diferenciar entre oír y escuchar.</a:t>
            </a:r>
            <a:endParaRPr b="0" lang="en-US" sz="2000" spc="-1" strike="noStrike">
              <a:solidFill>
                <a:srgbClr val="000000"/>
              </a:solidFill>
              <a:latin typeface="Arial"/>
            </a:endParaRPr>
          </a:p>
          <a:p>
            <a:pPr marL="68760" indent="0" algn="just">
              <a:lnSpc>
                <a:spcPct val="85000"/>
              </a:lnSpc>
              <a:spcBef>
                <a:spcPts val="975"/>
              </a:spcBef>
              <a:buNone/>
              <a:tabLst>
                <a:tab algn="l" pos="0"/>
              </a:tabLst>
            </a:pPr>
            <a:endParaRPr b="0" lang="en-US" sz="2000" spc="-1" strike="noStrike">
              <a:solidFill>
                <a:srgbClr val="000000"/>
              </a:solidFill>
              <a:latin typeface="Arial"/>
            </a:endParaRPr>
          </a:p>
        </p:txBody>
      </p:sp>
      <p:sp>
        <p:nvSpPr>
          <p:cNvPr id="929" name="Google Shape;1244;p141"/>
          <p:cNvSpPr/>
          <p:nvPr/>
        </p:nvSpPr>
        <p:spPr>
          <a:xfrm>
            <a:off x="4590360" y="18360"/>
            <a:ext cx="5508360" cy="328680"/>
          </a:xfrm>
          <a:prstGeom prst="rect">
            <a:avLst/>
          </a:prstGeom>
          <a:noFill/>
          <a:ln w="0">
            <a:noFill/>
          </a:ln>
        </p:spPr>
        <p:style>
          <a:lnRef idx="0"/>
          <a:fillRef idx="0"/>
          <a:effectRef idx="0"/>
          <a:fontRef idx="minor"/>
        </p:style>
        <p:txBody>
          <a:bodyPr anchor="ctr">
            <a:noAutofit/>
          </a:bodyPr>
          <a:p>
            <a:pPr algn="ctr">
              <a:lnSpc>
                <a:spcPct val="100000"/>
              </a:lnSpc>
              <a:tabLst>
                <a:tab algn="l" pos="0"/>
              </a:tabLst>
            </a:pPr>
            <a:r>
              <a:rPr b="0" lang="es-ES" sz="1200" spc="-1" strike="noStrike">
                <a:solidFill>
                  <a:srgbClr val="ffffff"/>
                </a:solidFill>
                <a:latin typeface="Calibri"/>
                <a:ea typeface="Calibri"/>
              </a:rPr>
              <a:t>Ingeniería de Software I  2013</a:t>
            </a:r>
            <a:endParaRPr b="0" lang="en-US" sz="1200" spc="-1" strike="noStrike">
              <a:solidFill>
                <a:srgbClr val="000000"/>
              </a:solidFill>
              <a:latin typeface="Arial"/>
            </a:endParaRPr>
          </a:p>
        </p:txBody>
      </p:sp>
      <p:pic>
        <p:nvPicPr>
          <p:cNvPr id="930" name="Google Shape;1245;p141" descr="Desarrollo de la auditoría. Realizar entrevistas (2/2)"/>
          <p:cNvPicPr/>
          <p:nvPr/>
        </p:nvPicPr>
        <p:blipFill>
          <a:blip r:embed="rId1"/>
          <a:stretch/>
        </p:blipFill>
        <p:spPr>
          <a:xfrm>
            <a:off x="4275360" y="4221000"/>
            <a:ext cx="2635560" cy="2116080"/>
          </a:xfrm>
          <a:prstGeom prst="rect">
            <a:avLst/>
          </a:prstGeom>
          <a:ln w="0">
            <a:noFill/>
          </a:ln>
        </p:spPr>
      </p:pic>
      <p:sp>
        <p:nvSpPr>
          <p:cNvPr id="931" name="Google Shape;1246;p141"/>
          <p:cNvSpPr/>
          <p:nvPr/>
        </p:nvSpPr>
        <p:spPr>
          <a:xfrm>
            <a:off x="6387120" y="6441840"/>
            <a:ext cx="1693800" cy="557640"/>
          </a:xfrm>
          <a:prstGeom prst="rect">
            <a:avLst/>
          </a:prstGeom>
          <a:noFill/>
          <a:ln w="0">
            <a:noFill/>
          </a:ln>
        </p:spPr>
        <p:style>
          <a:lnRef idx="0"/>
          <a:fillRef idx="0"/>
          <a:effectRef idx="0"/>
          <a:fontRef idx="minor"/>
        </p:style>
        <p:txBody>
          <a:bodyPr anchor="t">
            <a:spAutoFit/>
          </a:bodyPr>
          <a:p>
            <a:pPr>
              <a:lnSpc>
                <a:spcPct val="85000"/>
              </a:lnSpc>
              <a:tabLst>
                <a:tab algn="l" pos="0"/>
              </a:tabLst>
            </a:pPr>
            <a:r>
              <a:rPr b="0" lang="es-ES" sz="1800" spc="-1" strike="noStrike">
                <a:solidFill>
                  <a:srgbClr val="262626"/>
                </a:solidFill>
                <a:latin typeface="Calibri"/>
                <a:ea typeface="Calibri"/>
              </a:rPr>
              <a:t>Whitten Bentley</a:t>
            </a:r>
            <a:endParaRPr b="0" lang="en-US" sz="1800" spc="-1" strike="noStrike">
              <a:solidFill>
                <a:srgbClr val="000000"/>
              </a:solidFill>
              <a:latin typeface="Arial"/>
            </a:endParaRPr>
          </a:p>
        </p:txBody>
      </p:sp>
    </p:spTree>
  </p:cSld>
  <p:transition spd="med">
    <p:fade/>
  </p:transition>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2" name="PlaceHolder 1"/>
          <p:cNvSpPr>
            <a:spLocks noGrp="1"/>
          </p:cNvSpPr>
          <p:nvPr>
            <p:ph type="title"/>
          </p:nvPr>
        </p:nvSpPr>
        <p:spPr>
          <a:xfrm>
            <a:off x="626040" y="643320"/>
            <a:ext cx="10815840" cy="1128960"/>
          </a:xfrm>
          <a:prstGeom prst="rect">
            <a:avLst/>
          </a:prstGeom>
          <a:noFill/>
          <a:ln w="0">
            <a:noFill/>
          </a:ln>
        </p:spPr>
        <p:txBody>
          <a:bodyPr lIns="91440" rIns="91440" tIns="45720" bIns="45720" anchor="ctr">
            <a:normAutofit/>
          </a:bodyPr>
          <a:p>
            <a:pPr indent="0">
              <a:lnSpc>
                <a:spcPct val="85000"/>
              </a:lnSpc>
              <a:buNone/>
              <a:tabLst>
                <a:tab algn="l" pos="0"/>
              </a:tabLst>
            </a:pPr>
            <a:r>
              <a:rPr b="1" lang="es-ES" sz="4000" spc="-1" strike="noStrike">
                <a:solidFill>
                  <a:srgbClr val="3f3f3f"/>
                </a:solidFill>
                <a:latin typeface="Calibri"/>
                <a:ea typeface="Calibri"/>
              </a:rPr>
              <a:t>Entrevistas (Whitten)</a:t>
            </a:r>
            <a:endParaRPr b="0" lang="en-US" sz="4000" spc="-1" strike="noStrike">
              <a:solidFill>
                <a:srgbClr val="000000"/>
              </a:solidFill>
              <a:latin typeface="Arial"/>
            </a:endParaRPr>
          </a:p>
        </p:txBody>
      </p:sp>
      <p:sp>
        <p:nvSpPr>
          <p:cNvPr id="933" name="PlaceHolder 2"/>
          <p:cNvSpPr>
            <a:spLocks noGrp="1"/>
          </p:cNvSpPr>
          <p:nvPr>
            <p:ph type="sldNum" idx="185"/>
          </p:nvPr>
        </p:nvSpPr>
        <p:spPr>
          <a:xfrm>
            <a:off x="9286560" y="2852640"/>
            <a:ext cx="2937600" cy="1048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B429F526-F291-4D9F-B126-E7697BCB5591}" type="slidenum">
              <a:rPr b="0" lang="es-ES" sz="1050" spc="-1" strike="noStrike">
                <a:solidFill>
                  <a:srgbClr val="ffffff"/>
                </a:solidFill>
                <a:latin typeface="Calibri"/>
                <a:ea typeface="Calibri"/>
              </a:rPr>
              <a:t>&lt;number&gt;</a:t>
            </a:fld>
            <a:endParaRPr b="0" lang="en-US" sz="1050" spc="-1" strike="noStrike">
              <a:solidFill>
                <a:srgbClr val="000000"/>
              </a:solidFill>
              <a:latin typeface="Times New Roman"/>
            </a:endParaRPr>
          </a:p>
        </p:txBody>
      </p:sp>
      <p:sp>
        <p:nvSpPr>
          <p:cNvPr id="934" name="PlaceHolder 3"/>
          <p:cNvSpPr>
            <a:spLocks noGrp="1"/>
          </p:cNvSpPr>
          <p:nvPr>
            <p:ph/>
          </p:nvPr>
        </p:nvSpPr>
        <p:spPr>
          <a:xfrm>
            <a:off x="626040" y="1772640"/>
            <a:ext cx="9832320" cy="4478400"/>
          </a:xfrm>
          <a:prstGeom prst="rect">
            <a:avLst/>
          </a:prstGeom>
          <a:noFill/>
          <a:ln w="0">
            <a:noFill/>
          </a:ln>
        </p:spPr>
        <p:txBody>
          <a:bodyPr lIns="91440" rIns="91440" tIns="45720" bIns="45720" anchor="t">
            <a:normAutofit/>
          </a:bodyPr>
          <a:p>
            <a:pPr marL="68760" indent="-68760">
              <a:lnSpc>
                <a:spcPct val="75000"/>
              </a:lnSpc>
              <a:buClr>
                <a:srgbClr val="c00000"/>
              </a:buClr>
              <a:buFont typeface="Arial"/>
              <a:buChar char="»"/>
            </a:pPr>
            <a:r>
              <a:rPr b="0" lang="es-ES" sz="2800" spc="-1" strike="noStrike">
                <a:solidFill>
                  <a:srgbClr val="3f3f3f"/>
                </a:solidFill>
                <a:latin typeface="Calibri"/>
                <a:ea typeface="Calibri"/>
              </a:rPr>
              <a:t>Cómo escuchar</a:t>
            </a:r>
            <a:endParaRPr b="0" lang="en-US" sz="2800" spc="-1" strike="noStrike">
              <a:solidFill>
                <a:srgbClr val="000000"/>
              </a:solidFill>
              <a:latin typeface="Arial"/>
            </a:endParaRPr>
          </a:p>
          <a:p>
            <a:pPr lvl="1" marL="260640" indent="-257040">
              <a:lnSpc>
                <a:spcPct val="75000"/>
              </a:lnSpc>
              <a:spcBef>
                <a:spcPts val="451"/>
              </a:spcBef>
              <a:buClr>
                <a:srgbClr val="262626"/>
              </a:buClr>
              <a:buFont typeface="Calibri"/>
              <a:buChar char=" "/>
            </a:pPr>
            <a:r>
              <a:rPr b="0" lang="es-ES" sz="2800" spc="-1" strike="noStrike">
                <a:solidFill>
                  <a:srgbClr val="3f3f3f"/>
                </a:solidFill>
                <a:latin typeface="Calibri"/>
                <a:ea typeface="Calibri"/>
              </a:rPr>
              <a:t>Llegue con actitud positiva</a:t>
            </a:r>
            <a:endParaRPr b="0" lang="en-US" sz="2800" spc="-1" strike="noStrike">
              <a:solidFill>
                <a:srgbClr val="000000"/>
              </a:solidFill>
              <a:latin typeface="Arial"/>
            </a:endParaRPr>
          </a:p>
          <a:p>
            <a:pPr lvl="2" marL="411480" indent="-411480">
              <a:lnSpc>
                <a:spcPct val="75000"/>
              </a:lnSpc>
              <a:spcBef>
                <a:spcPts val="451"/>
              </a:spcBef>
              <a:buClr>
                <a:srgbClr val="262626"/>
              </a:buClr>
              <a:buFont typeface="Calibri"/>
              <a:buChar char=" "/>
            </a:pPr>
            <a:r>
              <a:rPr b="0" lang="es-ES" sz="2000" spc="-1" strike="noStrike">
                <a:solidFill>
                  <a:srgbClr val="3f3f3f"/>
                </a:solidFill>
                <a:latin typeface="Calibri"/>
                <a:ea typeface="Calibri"/>
              </a:rPr>
              <a:t>Mejora el canal de comunicación </a:t>
            </a:r>
            <a:endParaRPr b="0" lang="en-US" sz="2000" spc="-1" strike="noStrike">
              <a:solidFill>
                <a:srgbClr val="000000"/>
              </a:solidFill>
              <a:latin typeface="Arial"/>
            </a:endParaRPr>
          </a:p>
          <a:p>
            <a:pPr lvl="1" marL="260640" indent="-257040">
              <a:lnSpc>
                <a:spcPct val="75000"/>
              </a:lnSpc>
              <a:spcBef>
                <a:spcPts val="451"/>
              </a:spcBef>
              <a:buClr>
                <a:srgbClr val="262626"/>
              </a:buClr>
              <a:buFont typeface="Calibri"/>
              <a:buChar char=" "/>
            </a:pPr>
            <a:r>
              <a:rPr b="0" lang="es-ES" sz="2800" spc="-1" strike="noStrike">
                <a:solidFill>
                  <a:srgbClr val="3f3f3f"/>
                </a:solidFill>
                <a:latin typeface="Calibri"/>
                <a:ea typeface="Calibri"/>
              </a:rPr>
              <a:t>Haga que la otra persona se tranquilice</a:t>
            </a:r>
            <a:endParaRPr b="0" lang="en-US" sz="2800" spc="-1" strike="noStrike">
              <a:solidFill>
                <a:srgbClr val="000000"/>
              </a:solidFill>
              <a:latin typeface="Arial"/>
            </a:endParaRPr>
          </a:p>
          <a:p>
            <a:pPr lvl="2" marL="411480" indent="-411480">
              <a:lnSpc>
                <a:spcPct val="75000"/>
              </a:lnSpc>
              <a:spcBef>
                <a:spcPts val="451"/>
              </a:spcBef>
              <a:buClr>
                <a:srgbClr val="262626"/>
              </a:buClr>
              <a:buFont typeface="Calibri"/>
              <a:buChar char=" "/>
            </a:pPr>
            <a:r>
              <a:rPr b="0" lang="es-ES" sz="2000" spc="-1" strike="noStrike">
                <a:solidFill>
                  <a:srgbClr val="3f3f3f"/>
                </a:solidFill>
                <a:latin typeface="Calibri"/>
                <a:ea typeface="Calibri"/>
              </a:rPr>
              <a:t>Romper el hielo con cuestiones cotidianas</a:t>
            </a:r>
            <a:endParaRPr b="0" lang="en-US" sz="2000" spc="-1" strike="noStrike">
              <a:solidFill>
                <a:srgbClr val="000000"/>
              </a:solidFill>
              <a:latin typeface="Arial"/>
            </a:endParaRPr>
          </a:p>
          <a:p>
            <a:pPr lvl="1" marL="260640" indent="-257040">
              <a:lnSpc>
                <a:spcPct val="75000"/>
              </a:lnSpc>
              <a:spcBef>
                <a:spcPts val="451"/>
              </a:spcBef>
              <a:buClr>
                <a:srgbClr val="262626"/>
              </a:buClr>
              <a:buFont typeface="Calibri"/>
              <a:buChar char=" "/>
            </a:pPr>
            <a:r>
              <a:rPr b="0" lang="es-ES" sz="2800" spc="-1" strike="noStrike">
                <a:solidFill>
                  <a:srgbClr val="3f3f3f"/>
                </a:solidFill>
                <a:latin typeface="Calibri"/>
                <a:ea typeface="Calibri"/>
              </a:rPr>
              <a:t>Haga ver que está escuchando lo que dice</a:t>
            </a:r>
            <a:endParaRPr b="0" lang="en-US" sz="2800" spc="-1" strike="noStrike">
              <a:solidFill>
                <a:srgbClr val="000000"/>
              </a:solidFill>
              <a:latin typeface="Arial"/>
            </a:endParaRPr>
          </a:p>
          <a:p>
            <a:pPr lvl="2" marL="411480" indent="-411480">
              <a:lnSpc>
                <a:spcPct val="75000"/>
              </a:lnSpc>
              <a:spcBef>
                <a:spcPts val="451"/>
              </a:spcBef>
              <a:buClr>
                <a:srgbClr val="262626"/>
              </a:buClr>
              <a:buFont typeface="Calibri"/>
              <a:buChar char=" "/>
            </a:pPr>
            <a:r>
              <a:rPr b="0" lang="es-ES" sz="2000" spc="-1" strike="noStrike">
                <a:solidFill>
                  <a:srgbClr val="3f3f3f"/>
                </a:solidFill>
                <a:latin typeface="Calibri"/>
                <a:ea typeface="Calibri"/>
              </a:rPr>
              <a:t>Mantener el contacto visual, asentir con la cabeza, emitir comentarios</a:t>
            </a:r>
            <a:endParaRPr b="0" lang="en-US" sz="2000" spc="-1" strike="noStrike">
              <a:solidFill>
                <a:srgbClr val="000000"/>
              </a:solidFill>
              <a:latin typeface="Arial"/>
            </a:endParaRPr>
          </a:p>
          <a:p>
            <a:pPr lvl="1" marL="260640" indent="-257040">
              <a:lnSpc>
                <a:spcPct val="75000"/>
              </a:lnSpc>
              <a:spcBef>
                <a:spcPts val="451"/>
              </a:spcBef>
              <a:buClr>
                <a:srgbClr val="262626"/>
              </a:buClr>
              <a:buFont typeface="Calibri"/>
              <a:buChar char=" "/>
            </a:pPr>
            <a:r>
              <a:rPr b="0" lang="es-ES" sz="2800" spc="-1" strike="noStrike">
                <a:solidFill>
                  <a:srgbClr val="3f3f3f"/>
                </a:solidFill>
                <a:latin typeface="Calibri"/>
                <a:ea typeface="Calibri"/>
              </a:rPr>
              <a:t>Haga preguntas sobre lo que dice</a:t>
            </a:r>
            <a:endParaRPr b="0" lang="en-US" sz="2800" spc="-1" strike="noStrike">
              <a:solidFill>
                <a:srgbClr val="000000"/>
              </a:solidFill>
              <a:latin typeface="Arial"/>
            </a:endParaRPr>
          </a:p>
          <a:p>
            <a:pPr lvl="2" marL="411480" indent="-411480">
              <a:lnSpc>
                <a:spcPct val="75000"/>
              </a:lnSpc>
              <a:spcBef>
                <a:spcPts val="451"/>
              </a:spcBef>
              <a:buClr>
                <a:srgbClr val="262626"/>
              </a:buClr>
              <a:buFont typeface="Calibri"/>
              <a:buChar char=" "/>
            </a:pPr>
            <a:r>
              <a:rPr b="0" lang="es-ES" sz="2000" spc="-1" strike="noStrike">
                <a:solidFill>
                  <a:srgbClr val="3f3f3f"/>
                </a:solidFill>
                <a:latin typeface="Calibri"/>
                <a:ea typeface="Calibri"/>
              </a:rPr>
              <a:t>El entrevistado siente que le presta atención y puede ampliar su respuesta</a:t>
            </a:r>
            <a:endParaRPr b="0" lang="en-US" sz="2000" spc="-1" strike="noStrike">
              <a:solidFill>
                <a:srgbClr val="000000"/>
              </a:solidFill>
              <a:latin typeface="Arial"/>
            </a:endParaRPr>
          </a:p>
          <a:p>
            <a:pPr lvl="1" marL="260640" indent="-257040">
              <a:lnSpc>
                <a:spcPct val="75000"/>
              </a:lnSpc>
              <a:spcBef>
                <a:spcPts val="451"/>
              </a:spcBef>
              <a:buClr>
                <a:srgbClr val="262626"/>
              </a:buClr>
              <a:buFont typeface="Calibri"/>
              <a:buChar char=" "/>
            </a:pPr>
            <a:r>
              <a:rPr b="0" lang="es-ES" sz="2800" spc="-1" strike="noStrike">
                <a:solidFill>
                  <a:srgbClr val="3f3f3f"/>
                </a:solidFill>
                <a:latin typeface="Calibri"/>
                <a:ea typeface="Calibri"/>
              </a:rPr>
              <a:t>No haga suposiciones</a:t>
            </a:r>
            <a:endParaRPr b="0" lang="en-US" sz="2800" spc="-1" strike="noStrike">
              <a:solidFill>
                <a:srgbClr val="000000"/>
              </a:solidFill>
              <a:latin typeface="Arial"/>
            </a:endParaRPr>
          </a:p>
          <a:p>
            <a:pPr lvl="2" marL="411480" indent="-411480">
              <a:lnSpc>
                <a:spcPct val="75000"/>
              </a:lnSpc>
              <a:spcBef>
                <a:spcPts val="451"/>
              </a:spcBef>
              <a:buClr>
                <a:srgbClr val="262626"/>
              </a:buClr>
              <a:buFont typeface="Calibri"/>
              <a:buChar char=" "/>
            </a:pPr>
            <a:r>
              <a:rPr b="0" lang="es-ES" sz="2000" spc="-1" strike="noStrike">
                <a:solidFill>
                  <a:srgbClr val="3f3f3f"/>
                </a:solidFill>
                <a:latin typeface="Calibri"/>
                <a:ea typeface="Calibri"/>
              </a:rPr>
              <a:t>Escuche todo lo que el entrevistado tiene que explicar</a:t>
            </a:r>
            <a:endParaRPr b="0" lang="en-US" sz="2000" spc="-1" strike="noStrike">
              <a:solidFill>
                <a:srgbClr val="000000"/>
              </a:solidFill>
              <a:latin typeface="Arial"/>
            </a:endParaRPr>
          </a:p>
          <a:p>
            <a:pPr lvl="1" marL="260640" indent="-257040">
              <a:lnSpc>
                <a:spcPct val="75000"/>
              </a:lnSpc>
              <a:spcBef>
                <a:spcPts val="451"/>
              </a:spcBef>
              <a:buClr>
                <a:srgbClr val="262626"/>
              </a:buClr>
              <a:buFont typeface="Calibri"/>
              <a:buChar char=" "/>
            </a:pPr>
            <a:r>
              <a:rPr b="0" lang="es-ES" sz="2800" spc="-1" strike="noStrike">
                <a:solidFill>
                  <a:srgbClr val="3f3f3f"/>
                </a:solidFill>
                <a:latin typeface="Calibri"/>
                <a:ea typeface="Calibri"/>
              </a:rPr>
              <a:t>Tome nota</a:t>
            </a:r>
            <a:endParaRPr b="0" lang="en-US" sz="2800" spc="-1" strike="noStrike">
              <a:solidFill>
                <a:srgbClr val="000000"/>
              </a:solidFill>
              <a:latin typeface="Arial"/>
            </a:endParaRPr>
          </a:p>
          <a:p>
            <a:pPr lvl="2" marL="411480" indent="-411480">
              <a:lnSpc>
                <a:spcPct val="75000"/>
              </a:lnSpc>
              <a:spcBef>
                <a:spcPts val="451"/>
              </a:spcBef>
              <a:buClr>
                <a:srgbClr val="262626"/>
              </a:buClr>
              <a:buFont typeface="Calibri"/>
              <a:buChar char=" "/>
            </a:pPr>
            <a:r>
              <a:rPr b="0" lang="es-ES" sz="2000" spc="-1" strike="noStrike">
                <a:solidFill>
                  <a:srgbClr val="3f3f3f"/>
                </a:solidFill>
                <a:latin typeface="Calibri"/>
                <a:ea typeface="Calibri"/>
              </a:rPr>
              <a:t>El entrevistado percibe que está siendo escuchado</a:t>
            </a:r>
            <a:endParaRPr b="0" lang="en-US" sz="2000" spc="-1" strike="noStrike">
              <a:solidFill>
                <a:srgbClr val="000000"/>
              </a:solidFill>
              <a:latin typeface="Arial"/>
            </a:endParaRPr>
          </a:p>
          <a:p>
            <a:pPr marL="68760" indent="0">
              <a:lnSpc>
                <a:spcPct val="75000"/>
              </a:lnSpc>
              <a:spcBef>
                <a:spcPts val="975"/>
              </a:spcBef>
              <a:buNone/>
              <a:tabLst>
                <a:tab algn="l" pos="0"/>
              </a:tabLst>
            </a:pPr>
            <a:endParaRPr b="0" lang="en-US" sz="2000" spc="-1" strike="noStrike">
              <a:solidFill>
                <a:srgbClr val="000000"/>
              </a:solidFill>
              <a:latin typeface="Arial"/>
            </a:endParaRPr>
          </a:p>
        </p:txBody>
      </p:sp>
      <p:sp>
        <p:nvSpPr>
          <p:cNvPr id="935" name="Google Shape;1254;p142"/>
          <p:cNvSpPr/>
          <p:nvPr/>
        </p:nvSpPr>
        <p:spPr>
          <a:xfrm>
            <a:off x="4590360" y="18360"/>
            <a:ext cx="5508360" cy="328680"/>
          </a:xfrm>
          <a:prstGeom prst="rect">
            <a:avLst/>
          </a:prstGeom>
          <a:noFill/>
          <a:ln w="0">
            <a:noFill/>
          </a:ln>
        </p:spPr>
        <p:style>
          <a:lnRef idx="0"/>
          <a:fillRef idx="0"/>
          <a:effectRef idx="0"/>
          <a:fontRef idx="minor"/>
        </p:style>
        <p:txBody>
          <a:bodyPr anchor="ctr">
            <a:noAutofit/>
          </a:bodyPr>
          <a:p>
            <a:pPr algn="ctr">
              <a:lnSpc>
                <a:spcPct val="100000"/>
              </a:lnSpc>
              <a:tabLst>
                <a:tab algn="l" pos="0"/>
              </a:tabLst>
            </a:pPr>
            <a:r>
              <a:rPr b="0" lang="es-ES" sz="1200" spc="-1" strike="noStrike">
                <a:solidFill>
                  <a:srgbClr val="ffffff"/>
                </a:solidFill>
                <a:latin typeface="Calibri"/>
                <a:ea typeface="Calibri"/>
              </a:rPr>
              <a:t>Ingeniería de Software I  2013</a:t>
            </a:r>
            <a:endParaRPr b="0" lang="en-US" sz="1200" spc="-1" strike="noStrike">
              <a:solidFill>
                <a:srgbClr val="000000"/>
              </a:solidFill>
              <a:latin typeface="Arial"/>
            </a:endParaRPr>
          </a:p>
        </p:txBody>
      </p:sp>
      <p:sp>
        <p:nvSpPr>
          <p:cNvPr id="936" name="Google Shape;1255;p142"/>
          <p:cNvSpPr/>
          <p:nvPr/>
        </p:nvSpPr>
        <p:spPr>
          <a:xfrm>
            <a:off x="6331320" y="6455880"/>
            <a:ext cx="1693800" cy="557640"/>
          </a:xfrm>
          <a:prstGeom prst="rect">
            <a:avLst/>
          </a:prstGeom>
          <a:noFill/>
          <a:ln w="0">
            <a:noFill/>
          </a:ln>
        </p:spPr>
        <p:style>
          <a:lnRef idx="0"/>
          <a:fillRef idx="0"/>
          <a:effectRef idx="0"/>
          <a:fontRef idx="minor"/>
        </p:style>
        <p:txBody>
          <a:bodyPr anchor="t">
            <a:spAutoFit/>
          </a:bodyPr>
          <a:p>
            <a:pPr>
              <a:lnSpc>
                <a:spcPct val="85000"/>
              </a:lnSpc>
              <a:tabLst>
                <a:tab algn="l" pos="0"/>
              </a:tabLst>
            </a:pPr>
            <a:r>
              <a:rPr b="0" lang="es-ES" sz="1800" spc="-1" strike="noStrike">
                <a:solidFill>
                  <a:srgbClr val="262626"/>
                </a:solidFill>
                <a:latin typeface="Calibri"/>
                <a:ea typeface="Calibri"/>
              </a:rPr>
              <a:t>Whitten Bentley</a:t>
            </a:r>
            <a:endParaRPr b="0" lang="en-US" sz="1800" spc="-1" strike="noStrike">
              <a:solidFill>
                <a:srgbClr val="000000"/>
              </a:solidFill>
              <a:latin typeface="Arial"/>
            </a:endParaRPr>
          </a:p>
        </p:txBody>
      </p:sp>
    </p:spTree>
  </p:cSld>
  <p:transition spd="med">
    <p:fade/>
  </p:transition>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7" name="PlaceHolder 1"/>
          <p:cNvSpPr>
            <a:spLocks noGrp="1"/>
          </p:cNvSpPr>
          <p:nvPr>
            <p:ph type="title"/>
          </p:nvPr>
        </p:nvSpPr>
        <p:spPr>
          <a:xfrm>
            <a:off x="626040" y="643320"/>
            <a:ext cx="10815840" cy="1128960"/>
          </a:xfrm>
          <a:prstGeom prst="rect">
            <a:avLst/>
          </a:prstGeom>
          <a:noFill/>
          <a:ln w="0">
            <a:noFill/>
          </a:ln>
        </p:spPr>
        <p:txBody>
          <a:bodyPr lIns="91440" rIns="91440" tIns="45720" bIns="45720" anchor="ctr">
            <a:normAutofit/>
          </a:bodyPr>
          <a:p>
            <a:pPr indent="0">
              <a:lnSpc>
                <a:spcPct val="85000"/>
              </a:lnSpc>
              <a:buNone/>
              <a:tabLst>
                <a:tab algn="l" pos="0"/>
              </a:tabLst>
            </a:pPr>
            <a:r>
              <a:rPr b="1" lang="es-ES" sz="4000" spc="-1" strike="noStrike">
                <a:solidFill>
                  <a:srgbClr val="3f3f3f"/>
                </a:solidFill>
                <a:latin typeface="Calibri"/>
                <a:ea typeface="Calibri"/>
              </a:rPr>
              <a:t>Entrevistas (Whitten)</a:t>
            </a:r>
            <a:endParaRPr b="0" lang="en-US" sz="4000" spc="-1" strike="noStrike">
              <a:solidFill>
                <a:srgbClr val="000000"/>
              </a:solidFill>
              <a:latin typeface="Arial"/>
            </a:endParaRPr>
          </a:p>
        </p:txBody>
      </p:sp>
      <p:sp>
        <p:nvSpPr>
          <p:cNvPr id="938" name="PlaceHolder 2"/>
          <p:cNvSpPr>
            <a:spLocks noGrp="1"/>
          </p:cNvSpPr>
          <p:nvPr>
            <p:ph type="sldNum" idx="186"/>
          </p:nvPr>
        </p:nvSpPr>
        <p:spPr>
          <a:xfrm>
            <a:off x="9286560" y="2852640"/>
            <a:ext cx="2937600" cy="1048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4FF0984B-A6AE-4DB4-B6E0-3A1D17C1C956}" type="slidenum">
              <a:rPr b="0" lang="es-ES" sz="1050" spc="-1" strike="noStrike">
                <a:solidFill>
                  <a:srgbClr val="ffffff"/>
                </a:solidFill>
                <a:latin typeface="Calibri"/>
                <a:ea typeface="Calibri"/>
              </a:rPr>
              <a:t>&lt;number&gt;</a:t>
            </a:fld>
            <a:endParaRPr b="0" lang="en-US" sz="1050" spc="-1" strike="noStrike">
              <a:solidFill>
                <a:srgbClr val="000000"/>
              </a:solidFill>
              <a:latin typeface="Times New Roman"/>
            </a:endParaRPr>
          </a:p>
        </p:txBody>
      </p:sp>
      <p:sp>
        <p:nvSpPr>
          <p:cNvPr id="939" name="PlaceHolder 3"/>
          <p:cNvSpPr>
            <a:spLocks noGrp="1"/>
          </p:cNvSpPr>
          <p:nvPr>
            <p:ph/>
          </p:nvPr>
        </p:nvSpPr>
        <p:spPr>
          <a:xfrm>
            <a:off x="626040" y="1902600"/>
            <a:ext cx="9832320" cy="4478400"/>
          </a:xfrm>
          <a:prstGeom prst="rect">
            <a:avLst/>
          </a:prstGeom>
          <a:noFill/>
          <a:ln w="0">
            <a:noFill/>
          </a:ln>
        </p:spPr>
        <p:txBody>
          <a:bodyPr lIns="91440" rIns="91440" tIns="45720" bIns="45720" anchor="t">
            <a:normAutofit/>
          </a:bodyPr>
          <a:p>
            <a:pPr marL="68760" indent="-68760">
              <a:lnSpc>
                <a:spcPct val="85000"/>
              </a:lnSpc>
              <a:buClr>
                <a:srgbClr val="c00000"/>
              </a:buClr>
              <a:buFont typeface="Arial"/>
              <a:buChar char="»"/>
            </a:pPr>
            <a:r>
              <a:rPr b="0" lang="es-ES" sz="2400" spc="-1" strike="noStrike">
                <a:solidFill>
                  <a:srgbClr val="3f3f3f"/>
                </a:solidFill>
                <a:latin typeface="Calibri"/>
                <a:ea typeface="Calibri"/>
              </a:rPr>
              <a:t>El lenguaje corporal</a:t>
            </a:r>
            <a:endParaRPr b="0" lang="en-US" sz="2400" spc="-1" strike="noStrike">
              <a:solidFill>
                <a:srgbClr val="000000"/>
              </a:solidFill>
              <a:latin typeface="Arial"/>
            </a:endParaRPr>
          </a:p>
          <a:p>
            <a:pPr lvl="1" marL="260640" indent="-257040">
              <a:lnSpc>
                <a:spcPct val="85000"/>
              </a:lnSpc>
              <a:spcBef>
                <a:spcPts val="451"/>
              </a:spcBef>
              <a:buClr>
                <a:srgbClr val="262626"/>
              </a:buClr>
              <a:buFont typeface="Calibri"/>
              <a:buChar char=" "/>
            </a:pPr>
            <a:r>
              <a:rPr b="0" lang="es-ES" sz="2400" spc="-1" strike="noStrike">
                <a:solidFill>
                  <a:srgbClr val="3f3f3f"/>
                </a:solidFill>
                <a:latin typeface="Calibri"/>
                <a:ea typeface="Calibri"/>
              </a:rPr>
              <a:t>Información no verbal que comunicamos</a:t>
            </a:r>
            <a:endParaRPr b="0" lang="en-US" sz="2400" spc="-1" strike="noStrike">
              <a:solidFill>
                <a:srgbClr val="000000"/>
              </a:solidFill>
              <a:latin typeface="Arial"/>
            </a:endParaRPr>
          </a:p>
          <a:p>
            <a:pPr lvl="2" marL="411480" indent="-411480">
              <a:lnSpc>
                <a:spcPct val="85000"/>
              </a:lnSpc>
              <a:spcBef>
                <a:spcPts val="451"/>
              </a:spcBef>
              <a:buClr>
                <a:srgbClr val="262626"/>
              </a:buClr>
              <a:buFont typeface="Calibri"/>
              <a:buChar char=" "/>
            </a:pPr>
            <a:r>
              <a:rPr b="0" lang="es-ES" sz="2400" spc="-1" strike="noStrike">
                <a:solidFill>
                  <a:srgbClr val="3f3f3f"/>
                </a:solidFill>
                <a:latin typeface="Calibri"/>
                <a:ea typeface="Calibri"/>
              </a:rPr>
              <a:t>La mayor parte de la información se expresa a través de las expresiones corporales </a:t>
            </a:r>
            <a:endParaRPr b="0" lang="en-US" sz="2400" spc="-1" strike="noStrike">
              <a:solidFill>
                <a:srgbClr val="000000"/>
              </a:solidFill>
              <a:latin typeface="Arial"/>
            </a:endParaRPr>
          </a:p>
          <a:p>
            <a:pPr lvl="2" marL="411480" indent="-411480">
              <a:lnSpc>
                <a:spcPct val="85000"/>
              </a:lnSpc>
              <a:spcBef>
                <a:spcPts val="451"/>
              </a:spcBef>
              <a:buClr>
                <a:srgbClr val="262626"/>
              </a:buClr>
              <a:buFont typeface="Calibri"/>
              <a:buChar char=" "/>
            </a:pPr>
            <a:r>
              <a:rPr b="0" lang="es-ES" sz="2400" spc="-1" strike="noStrike">
                <a:solidFill>
                  <a:srgbClr val="3f3f3f"/>
                </a:solidFill>
                <a:latin typeface="Calibri"/>
                <a:ea typeface="Calibri"/>
              </a:rPr>
              <a:t>Las más importantes son:</a:t>
            </a:r>
            <a:endParaRPr b="0" lang="en-US" sz="2400" spc="-1" strike="noStrike">
              <a:solidFill>
                <a:srgbClr val="000000"/>
              </a:solidFill>
              <a:latin typeface="Arial"/>
            </a:endParaRPr>
          </a:p>
          <a:p>
            <a:pPr lvl="3" marL="617400" indent="-617400">
              <a:lnSpc>
                <a:spcPct val="85000"/>
              </a:lnSpc>
              <a:spcBef>
                <a:spcPts val="451"/>
              </a:spcBef>
              <a:buClr>
                <a:srgbClr val="262626"/>
              </a:buClr>
              <a:buFont typeface="Calibri"/>
              <a:buChar char=" "/>
            </a:pPr>
            <a:r>
              <a:rPr b="0" lang="es-ES" sz="2400" spc="-1" strike="noStrike">
                <a:solidFill>
                  <a:srgbClr val="3f3f3f"/>
                </a:solidFill>
                <a:latin typeface="Calibri"/>
                <a:ea typeface="Calibri"/>
              </a:rPr>
              <a:t>Expresiones faciales</a:t>
            </a:r>
            <a:endParaRPr b="0" lang="en-US" sz="2400" spc="-1" strike="noStrike">
              <a:solidFill>
                <a:srgbClr val="000000"/>
              </a:solidFill>
              <a:latin typeface="Arial"/>
            </a:endParaRPr>
          </a:p>
          <a:p>
            <a:pPr lvl="3" marL="617400" indent="-617400">
              <a:lnSpc>
                <a:spcPct val="85000"/>
              </a:lnSpc>
              <a:spcBef>
                <a:spcPts val="451"/>
              </a:spcBef>
              <a:buClr>
                <a:srgbClr val="262626"/>
              </a:buClr>
              <a:buFont typeface="Calibri"/>
              <a:buChar char=" "/>
            </a:pPr>
            <a:r>
              <a:rPr b="0" lang="es-ES" sz="2400" spc="-1" strike="noStrike">
                <a:solidFill>
                  <a:srgbClr val="3f3f3f"/>
                </a:solidFill>
                <a:latin typeface="Calibri"/>
                <a:ea typeface="Calibri"/>
              </a:rPr>
              <a:t>Contacto visual</a:t>
            </a:r>
            <a:endParaRPr b="0" lang="en-US" sz="2400" spc="-1" strike="noStrike">
              <a:solidFill>
                <a:srgbClr val="000000"/>
              </a:solidFill>
              <a:latin typeface="Arial"/>
            </a:endParaRPr>
          </a:p>
          <a:p>
            <a:pPr lvl="3" marL="617400" indent="-617400">
              <a:lnSpc>
                <a:spcPct val="85000"/>
              </a:lnSpc>
              <a:spcBef>
                <a:spcPts val="451"/>
              </a:spcBef>
              <a:buClr>
                <a:srgbClr val="262626"/>
              </a:buClr>
              <a:buFont typeface="Calibri"/>
              <a:buChar char=" "/>
            </a:pPr>
            <a:r>
              <a:rPr b="0" lang="es-ES" sz="2400" spc="-1" strike="noStrike">
                <a:solidFill>
                  <a:srgbClr val="3f3f3f"/>
                </a:solidFill>
                <a:latin typeface="Calibri"/>
                <a:ea typeface="Calibri"/>
              </a:rPr>
              <a:t>Postura</a:t>
            </a:r>
            <a:endParaRPr b="0" lang="en-US" sz="2400" spc="-1" strike="noStrike">
              <a:solidFill>
                <a:srgbClr val="000000"/>
              </a:solidFill>
              <a:latin typeface="Arial"/>
            </a:endParaRPr>
          </a:p>
        </p:txBody>
      </p:sp>
      <p:sp>
        <p:nvSpPr>
          <p:cNvPr id="940" name="Google Shape;1263;p143"/>
          <p:cNvSpPr/>
          <p:nvPr/>
        </p:nvSpPr>
        <p:spPr>
          <a:xfrm>
            <a:off x="4590360" y="18360"/>
            <a:ext cx="5508360" cy="328680"/>
          </a:xfrm>
          <a:prstGeom prst="rect">
            <a:avLst/>
          </a:prstGeom>
          <a:noFill/>
          <a:ln w="0">
            <a:noFill/>
          </a:ln>
        </p:spPr>
        <p:style>
          <a:lnRef idx="0"/>
          <a:fillRef idx="0"/>
          <a:effectRef idx="0"/>
          <a:fontRef idx="minor"/>
        </p:style>
        <p:txBody>
          <a:bodyPr anchor="ctr">
            <a:noAutofit/>
          </a:bodyPr>
          <a:p>
            <a:pPr algn="ctr">
              <a:lnSpc>
                <a:spcPct val="100000"/>
              </a:lnSpc>
              <a:tabLst>
                <a:tab algn="l" pos="0"/>
              </a:tabLst>
            </a:pPr>
            <a:r>
              <a:rPr b="0" lang="es-ES" sz="1200" spc="-1" strike="noStrike">
                <a:solidFill>
                  <a:srgbClr val="ffffff"/>
                </a:solidFill>
                <a:latin typeface="Calibri"/>
                <a:ea typeface="Calibri"/>
              </a:rPr>
              <a:t>Ingeniería de Software I  2013</a:t>
            </a:r>
            <a:endParaRPr b="0" lang="en-US" sz="1200" spc="-1" strike="noStrike">
              <a:solidFill>
                <a:srgbClr val="000000"/>
              </a:solidFill>
              <a:latin typeface="Arial"/>
            </a:endParaRPr>
          </a:p>
        </p:txBody>
      </p:sp>
      <p:pic>
        <p:nvPicPr>
          <p:cNvPr id="941" name="Google Shape;1264;p143" descr="http://www.primerempleo.com/images/8259.gif"/>
          <p:cNvPicPr/>
          <p:nvPr/>
        </p:nvPicPr>
        <p:blipFill>
          <a:blip r:embed="rId1"/>
          <a:stretch/>
        </p:blipFill>
        <p:spPr>
          <a:xfrm>
            <a:off x="8433360" y="4149000"/>
            <a:ext cx="3695760" cy="1610280"/>
          </a:xfrm>
          <a:prstGeom prst="rect">
            <a:avLst/>
          </a:prstGeom>
          <a:ln w="0">
            <a:noFill/>
          </a:ln>
        </p:spPr>
      </p:pic>
      <p:sp>
        <p:nvSpPr>
          <p:cNvPr id="942" name="Google Shape;1265;p143"/>
          <p:cNvSpPr/>
          <p:nvPr/>
        </p:nvSpPr>
        <p:spPr>
          <a:xfrm>
            <a:off x="5903640" y="6494760"/>
            <a:ext cx="1807200" cy="265680"/>
          </a:xfrm>
          <a:prstGeom prst="rect">
            <a:avLst/>
          </a:prstGeom>
          <a:noFill/>
          <a:ln w="0">
            <a:noFill/>
          </a:ln>
        </p:spPr>
        <p:style>
          <a:lnRef idx="0"/>
          <a:fillRef idx="0"/>
          <a:effectRef idx="0"/>
          <a:fontRef idx="minor"/>
        </p:style>
        <p:txBody>
          <a:bodyPr anchor="t">
            <a:spAutoFit/>
          </a:bodyPr>
          <a:p>
            <a:pPr>
              <a:lnSpc>
                <a:spcPct val="85000"/>
              </a:lnSpc>
              <a:tabLst>
                <a:tab algn="l" pos="0"/>
              </a:tabLst>
            </a:pPr>
            <a:r>
              <a:rPr b="0" lang="es-ES" sz="1350" spc="-1" strike="noStrike">
                <a:solidFill>
                  <a:srgbClr val="262626"/>
                </a:solidFill>
                <a:latin typeface="Calibri"/>
                <a:ea typeface="Calibri"/>
              </a:rPr>
              <a:t>Whitten Bentley</a:t>
            </a:r>
            <a:endParaRPr b="0" lang="en-US" sz="1350" spc="-1" strike="noStrike">
              <a:solidFill>
                <a:srgbClr val="000000"/>
              </a:solidFill>
              <a:latin typeface="Arial"/>
            </a:endParaRPr>
          </a:p>
        </p:txBody>
      </p:sp>
    </p:spTree>
  </p:cSld>
  <p:transition spd="med">
    <p:fade/>
  </p:transition>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3" name="PlaceHolder 1"/>
          <p:cNvSpPr>
            <a:spLocks noGrp="1"/>
          </p:cNvSpPr>
          <p:nvPr>
            <p:ph type="title"/>
          </p:nvPr>
        </p:nvSpPr>
        <p:spPr>
          <a:xfrm>
            <a:off x="626040" y="499680"/>
            <a:ext cx="10850040" cy="1272960"/>
          </a:xfrm>
          <a:prstGeom prst="rect">
            <a:avLst/>
          </a:prstGeom>
          <a:noFill/>
          <a:ln w="0">
            <a:noFill/>
          </a:ln>
        </p:spPr>
        <p:txBody>
          <a:bodyPr lIns="91440" rIns="91440" tIns="45720" bIns="45720" anchor="ctr">
            <a:noAutofit/>
          </a:bodyPr>
          <a:p>
            <a:pPr indent="0">
              <a:lnSpc>
                <a:spcPct val="85000"/>
              </a:lnSpc>
              <a:buNone/>
              <a:tabLst>
                <a:tab algn="l" pos="0"/>
              </a:tabLst>
            </a:pPr>
            <a:r>
              <a:rPr b="1" lang="es-ES" sz="4000" spc="-1" strike="noStrike">
                <a:solidFill>
                  <a:srgbClr val="3f3f3f"/>
                </a:solidFill>
                <a:latin typeface="Calibri"/>
                <a:ea typeface="Calibri"/>
              </a:rPr>
              <a:t>Bibliografía</a:t>
            </a:r>
            <a:endParaRPr b="0" lang="en-US" sz="4000" spc="-1" strike="noStrike">
              <a:solidFill>
                <a:srgbClr val="000000"/>
              </a:solidFill>
              <a:latin typeface="Arial"/>
            </a:endParaRPr>
          </a:p>
        </p:txBody>
      </p:sp>
      <p:sp>
        <p:nvSpPr>
          <p:cNvPr id="944" name="PlaceHolder 2"/>
          <p:cNvSpPr>
            <a:spLocks noGrp="1"/>
          </p:cNvSpPr>
          <p:nvPr>
            <p:ph/>
          </p:nvPr>
        </p:nvSpPr>
        <p:spPr>
          <a:xfrm>
            <a:off x="698040" y="2061000"/>
            <a:ext cx="10193760" cy="4032000"/>
          </a:xfrm>
          <a:prstGeom prst="rect">
            <a:avLst/>
          </a:prstGeom>
          <a:noFill/>
          <a:ln w="0">
            <a:noFill/>
          </a:ln>
        </p:spPr>
        <p:txBody>
          <a:bodyPr lIns="91440" rIns="91440" tIns="45720" bIns="45720" anchor="t">
            <a:normAutofit/>
          </a:bodyPr>
          <a:p>
            <a:pPr marL="68760" indent="-68760">
              <a:lnSpc>
                <a:spcPct val="85000"/>
              </a:lnSpc>
              <a:buClr>
                <a:srgbClr val="549e39"/>
              </a:buClr>
              <a:buFont typeface="Calibri"/>
              <a:buChar char="»"/>
            </a:pPr>
            <a:r>
              <a:rPr b="0" lang="es-ES" sz="2400" spc="-1" strike="noStrike">
                <a:solidFill>
                  <a:srgbClr val="3f3f3f"/>
                </a:solidFill>
                <a:latin typeface="Calibri"/>
                <a:ea typeface="Calibri"/>
              </a:rPr>
              <a:t>Libros consultados para técnicas de elicitación de requerimientos</a:t>
            </a:r>
            <a:endParaRPr b="0" lang="en-US" sz="2400" spc="-1" strike="noStrike">
              <a:solidFill>
                <a:srgbClr val="000000"/>
              </a:solidFill>
              <a:latin typeface="Arial"/>
            </a:endParaRPr>
          </a:p>
          <a:p>
            <a:pPr marL="68760" indent="0">
              <a:lnSpc>
                <a:spcPct val="85000"/>
              </a:lnSpc>
              <a:spcBef>
                <a:spcPts val="975"/>
              </a:spcBef>
              <a:buNone/>
              <a:tabLst>
                <a:tab algn="l" pos="0"/>
              </a:tabLst>
            </a:pPr>
            <a:endParaRPr b="0" lang="en-US" sz="2400" spc="-1" strike="noStrike">
              <a:solidFill>
                <a:srgbClr val="000000"/>
              </a:solidFill>
              <a:latin typeface="Arial"/>
            </a:endParaRPr>
          </a:p>
          <a:p>
            <a:pPr lvl="1" marL="260640" indent="-257040">
              <a:lnSpc>
                <a:spcPct val="85000"/>
              </a:lnSpc>
              <a:spcBef>
                <a:spcPts val="451"/>
              </a:spcBef>
              <a:buClr>
                <a:srgbClr val="262626"/>
              </a:buClr>
              <a:buFont typeface="Calibri"/>
              <a:buChar char=" "/>
              <a:tabLst>
                <a:tab algn="l" pos="0"/>
              </a:tabLst>
            </a:pPr>
            <a:r>
              <a:rPr b="0" lang="es-ES" sz="2400" spc="-1" strike="noStrike">
                <a:solidFill>
                  <a:srgbClr val="3f3f3f"/>
                </a:solidFill>
                <a:latin typeface="Calibri"/>
                <a:ea typeface="Calibri"/>
              </a:rPr>
              <a:t>Whitten-Bentley, Análisis de Sistemas Diseño y Métodos, Capítulo 5, Mc Graw Hill 2008</a:t>
            </a:r>
            <a:endParaRPr b="0" lang="en-US" sz="2400" spc="-1" strike="noStrike">
              <a:solidFill>
                <a:srgbClr val="000000"/>
              </a:solidFill>
              <a:latin typeface="Arial"/>
            </a:endParaRPr>
          </a:p>
          <a:p>
            <a:pPr lvl="1" marL="260640" indent="-257040">
              <a:lnSpc>
                <a:spcPct val="85000"/>
              </a:lnSpc>
              <a:spcBef>
                <a:spcPts val="451"/>
              </a:spcBef>
              <a:buClr>
                <a:srgbClr val="262626"/>
              </a:buClr>
              <a:buFont typeface="Calibri"/>
              <a:buChar char=" "/>
              <a:tabLst>
                <a:tab algn="l" pos="0"/>
              </a:tabLst>
            </a:pPr>
            <a:r>
              <a:rPr b="0" lang="es-ES" sz="2400" spc="-1" strike="noStrike">
                <a:solidFill>
                  <a:srgbClr val="3f3f3f"/>
                </a:solidFill>
                <a:latin typeface="Calibri"/>
                <a:ea typeface="Calibri"/>
              </a:rPr>
              <a:t>Kendall y Kendall, Análisis y diseño de Sistemas, Capítulo 4, Pearson Prentice Hall 2005</a:t>
            </a:r>
            <a:endParaRPr b="0" lang="en-US" sz="2400" spc="-1" strike="noStrike">
              <a:solidFill>
                <a:srgbClr val="000000"/>
              </a:solidFill>
              <a:latin typeface="Arial"/>
            </a:endParaRPr>
          </a:p>
          <a:p>
            <a:pPr marL="68760" indent="0">
              <a:lnSpc>
                <a:spcPct val="85000"/>
              </a:lnSpc>
              <a:spcBef>
                <a:spcPts val="975"/>
              </a:spcBef>
              <a:buNone/>
              <a:tabLst>
                <a:tab algn="l" pos="0"/>
              </a:tabLst>
            </a:pPr>
            <a:endParaRPr b="0" lang="en-US" sz="2400" spc="-1" strike="noStrike">
              <a:solidFill>
                <a:srgbClr val="000000"/>
              </a:solidFill>
              <a:latin typeface="Arial"/>
            </a:endParaRPr>
          </a:p>
          <a:p>
            <a:pPr marL="260640" indent="-104760">
              <a:lnSpc>
                <a:spcPct val="85000"/>
              </a:lnSpc>
              <a:spcBef>
                <a:spcPts val="451"/>
              </a:spcBef>
              <a:buNone/>
              <a:tabLst>
                <a:tab algn="l" pos="0"/>
              </a:tabLst>
            </a:pPr>
            <a:endParaRPr b="0" lang="en-US" sz="2400" spc="-1" strike="noStrike">
              <a:solidFill>
                <a:srgbClr val="000000"/>
              </a:solidFill>
              <a:latin typeface="Arial"/>
            </a:endParaRPr>
          </a:p>
        </p:txBody>
      </p:sp>
      <p:sp>
        <p:nvSpPr>
          <p:cNvPr id="945" name="PlaceHolder 3"/>
          <p:cNvSpPr>
            <a:spLocks noGrp="1"/>
          </p:cNvSpPr>
          <p:nvPr>
            <p:ph type="sldNum" idx="187"/>
          </p:nvPr>
        </p:nvSpPr>
        <p:spPr>
          <a:xfrm>
            <a:off x="9303480" y="2781000"/>
            <a:ext cx="2937600" cy="13968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050" spc="-1" strike="noStrike">
                <a:solidFill>
                  <a:srgbClr val="ffffff"/>
                </a:solidFill>
                <a:latin typeface="Calibri"/>
                <a:ea typeface="Calibri"/>
              </a:defRPr>
            </a:lvl1pPr>
          </a:lstStyle>
          <a:p>
            <a:pPr indent="0" algn="r">
              <a:lnSpc>
                <a:spcPct val="100000"/>
              </a:lnSpc>
              <a:buNone/>
              <a:tabLst>
                <a:tab algn="l" pos="0"/>
              </a:tabLst>
            </a:pPr>
            <a:fld id="{A5F80568-3144-4819-B70F-C68DA29664BD}" type="slidenum">
              <a:rPr b="0" lang="es-ES" sz="1050" spc="-1" strike="noStrike">
                <a:solidFill>
                  <a:srgbClr val="ffffff"/>
                </a:solidFill>
                <a:latin typeface="Calibri"/>
                <a:ea typeface="Calibri"/>
              </a:rPr>
              <a:t>&lt;number&gt;</a:t>
            </a:fld>
            <a:endParaRPr b="0" lang="en-US" sz="105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Retrospección">
  <a:themeElements>
    <a:clrScheme name="Verde">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Retrospección">
  <a:themeElements>
    <a:clrScheme name="Verde">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Retrospección">
  <a:themeElements>
    <a:clrScheme name="Verde">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Retrospección">
  <a:themeElements>
    <a:clrScheme name="Verde">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3.xml><?xml version="1.0" encoding="utf-8"?>
<a:theme xmlns:a="http://schemas.openxmlformats.org/drawingml/2006/main" xmlns:r="http://schemas.openxmlformats.org/officeDocument/2006/relationships" name="Retrospección">
  <a:themeElements>
    <a:clrScheme name="Verde">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4.xml><?xml version="1.0" encoding="utf-8"?>
<a:theme xmlns:a="http://schemas.openxmlformats.org/drawingml/2006/main" xmlns:r="http://schemas.openxmlformats.org/officeDocument/2006/relationships" name="Retrospección">
  <a:themeElements>
    <a:clrScheme name="Verde">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5.xml><?xml version="1.0" encoding="utf-8"?>
<a:theme xmlns:a="http://schemas.openxmlformats.org/drawingml/2006/main" xmlns:r="http://schemas.openxmlformats.org/officeDocument/2006/relationships" name="Retrospección">
  <a:themeElements>
    <a:clrScheme name="Verde">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6.xml><?xml version="1.0" encoding="utf-8"?>
<a:theme xmlns:a="http://schemas.openxmlformats.org/drawingml/2006/main" xmlns:r="http://schemas.openxmlformats.org/officeDocument/2006/relationships" name="Retrospección">
  <a:themeElements>
    <a:clrScheme name="Verde">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7.xml><?xml version="1.0" encoding="utf-8"?>
<a:theme xmlns:a="http://schemas.openxmlformats.org/drawingml/2006/main" xmlns:r="http://schemas.openxmlformats.org/officeDocument/2006/relationships" name="Retrospección">
  <a:themeElements>
    <a:clrScheme name="Verde">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8.xml><?xml version="1.0" encoding="utf-8"?>
<a:theme xmlns:a="http://schemas.openxmlformats.org/drawingml/2006/main" xmlns:r="http://schemas.openxmlformats.org/officeDocument/2006/relationships" name="Retrospección">
  <a:themeElements>
    <a:clrScheme name="Verde">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9.xml><?xml version="1.0" encoding="utf-8"?>
<a:theme xmlns:a="http://schemas.openxmlformats.org/drawingml/2006/main" xmlns:r="http://schemas.openxmlformats.org/officeDocument/2006/relationships" name="Retrospección">
  <a:themeElements>
    <a:clrScheme name="Verde">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Retrospección">
  <a:themeElements>
    <a:clrScheme name="Verde">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0.xml><?xml version="1.0" encoding="utf-8"?>
<a:theme xmlns:a="http://schemas.openxmlformats.org/drawingml/2006/main" xmlns:r="http://schemas.openxmlformats.org/officeDocument/2006/relationships" name="Retrospección">
  <a:themeElements>
    <a:clrScheme name="Verde">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1.xml><?xml version="1.0" encoding="utf-8"?>
<a:theme xmlns:a="http://schemas.openxmlformats.org/drawingml/2006/main" xmlns:r="http://schemas.openxmlformats.org/officeDocument/2006/relationships" name="Retrospección">
  <a:themeElements>
    <a:clrScheme name="Verde">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2.xml><?xml version="1.0" encoding="utf-8"?>
<a:theme xmlns:a="http://schemas.openxmlformats.org/drawingml/2006/main" xmlns:r="http://schemas.openxmlformats.org/officeDocument/2006/relationships" name="Retrospección">
  <a:themeElements>
    <a:clrScheme name="Verde">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3.xml><?xml version="1.0" encoding="utf-8"?>
<a:theme xmlns:a="http://schemas.openxmlformats.org/drawingml/2006/main" xmlns:r="http://schemas.openxmlformats.org/officeDocument/2006/relationships" name="Retrospección">
  <a:themeElements>
    <a:clrScheme name="Verde">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4.xml><?xml version="1.0" encoding="utf-8"?>
<a:theme xmlns:a="http://schemas.openxmlformats.org/drawingml/2006/main" xmlns:r="http://schemas.openxmlformats.org/officeDocument/2006/relationships" name="Retrospección">
  <a:themeElements>
    <a:clrScheme name="Verde">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5.xml><?xml version="1.0" encoding="utf-8"?>
<a:theme xmlns:a="http://schemas.openxmlformats.org/drawingml/2006/main" xmlns:r="http://schemas.openxmlformats.org/officeDocument/2006/relationships" name="Retrospección">
  <a:themeElements>
    <a:clrScheme name="Verde">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6.xml><?xml version="1.0" encoding="utf-8"?>
<a:theme xmlns:a="http://schemas.openxmlformats.org/drawingml/2006/main" xmlns:r="http://schemas.openxmlformats.org/officeDocument/2006/relationships" name="Retrospección">
  <a:themeElements>
    <a:clrScheme name="Verde">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7.xml><?xml version="1.0" encoding="utf-8"?>
<a:theme xmlns:a="http://schemas.openxmlformats.org/drawingml/2006/main" xmlns:r="http://schemas.openxmlformats.org/officeDocument/2006/relationships" name="Retrospección">
  <a:themeElements>
    <a:clrScheme name="Verde">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8.xml><?xml version="1.0" encoding="utf-8"?>
<a:theme xmlns:a="http://schemas.openxmlformats.org/drawingml/2006/main" xmlns:r="http://schemas.openxmlformats.org/officeDocument/2006/relationships" name="Retrospección">
  <a:themeElements>
    <a:clrScheme name="Verde">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9.xml><?xml version="1.0" encoding="utf-8"?>
<a:theme xmlns:a="http://schemas.openxmlformats.org/drawingml/2006/main" xmlns:r="http://schemas.openxmlformats.org/officeDocument/2006/relationships" name="Retrospección">
  <a:themeElements>
    <a:clrScheme name="Verde">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Retrospección">
  <a:themeElements>
    <a:clrScheme name="Verde">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0.xml><?xml version="1.0" encoding="utf-8"?>
<a:theme xmlns:a="http://schemas.openxmlformats.org/drawingml/2006/main" xmlns:r="http://schemas.openxmlformats.org/officeDocument/2006/relationships" name="Retrospección">
  <a:themeElements>
    <a:clrScheme name="Verde">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1.xml><?xml version="1.0" encoding="utf-8"?>
<a:theme xmlns:a="http://schemas.openxmlformats.org/drawingml/2006/main" xmlns:r="http://schemas.openxmlformats.org/officeDocument/2006/relationships" name="Retrospección">
  <a:themeElements>
    <a:clrScheme name="Verde">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xml><?xml version="1.0" encoding="utf-8"?>
<a:theme xmlns:a="http://schemas.openxmlformats.org/drawingml/2006/main" xmlns:r="http://schemas.openxmlformats.org/officeDocument/2006/relationships" name="Retrospección">
  <a:themeElements>
    <a:clrScheme name="Verde">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Retrospección">
  <a:themeElements>
    <a:clrScheme name="Verde">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Retrospección">
  <a:themeElements>
    <a:clrScheme name="Verde">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Retrospección">
  <a:themeElements>
    <a:clrScheme name="Verde">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Retrospección">
  <a:themeElements>
    <a:clrScheme name="Verde">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Retrospección">
  <a:themeElements>
    <a:clrScheme name="Verde">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91</TotalTime>
  <Application>LibreOffice/24.2.5.2$Linux_X86_64 LibreOffice_project/d6e8b0f3fc6e8af2b00cf4969fd0d2fa45b9a62e</Application>
  <AppVersion>15.0000</AppVersion>
  <Words>5279</Words>
  <Paragraphs>874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2011-08-01T13:16:26Z</dcterms:created>
  <dc:creator>Ariel</dc:creator>
  <dc:description/>
  <dc:language>en-US</dc:language>
  <cp:lastModifiedBy/>
  <dcterms:modified xsi:type="dcterms:W3CDTF">2024-08-25T17:44:04Z</dcterms:modified>
  <cp:revision>5</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93</vt:i4>
  </property>
  <property fmtid="{D5CDD505-2E9C-101B-9397-08002B2CF9AE}" pid="3" name="PresentationFormat">
    <vt:lpwstr>Personalizado</vt:lpwstr>
  </property>
  <property fmtid="{D5CDD505-2E9C-101B-9397-08002B2CF9AE}" pid="4" name="Slides">
    <vt:i4>93</vt:i4>
  </property>
</Properties>
</file>